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7" r:id="rId1"/>
    <p:sldMasterId id="2147483859" r:id="rId2"/>
  </p:sldMasterIdLst>
  <p:notesMasterIdLst>
    <p:notesMasterId r:id="rId19"/>
  </p:notesMasterIdLst>
  <p:handoutMasterIdLst>
    <p:handoutMasterId r:id="rId20"/>
  </p:handoutMasterIdLst>
  <p:sldIdLst>
    <p:sldId id="256" r:id="rId3"/>
    <p:sldId id="266" r:id="rId4"/>
    <p:sldId id="287" r:id="rId5"/>
    <p:sldId id="261" r:id="rId6"/>
    <p:sldId id="285" r:id="rId7"/>
    <p:sldId id="262" r:id="rId8"/>
    <p:sldId id="283" r:id="rId9"/>
    <p:sldId id="272" r:id="rId10"/>
    <p:sldId id="286" r:id="rId11"/>
    <p:sldId id="282" r:id="rId12"/>
    <p:sldId id="289" r:id="rId13"/>
    <p:sldId id="259" r:id="rId14"/>
    <p:sldId id="288" r:id="rId15"/>
    <p:sldId id="267" r:id="rId16"/>
    <p:sldId id="257" r:id="rId17"/>
    <p:sldId id="278"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5">
          <p15:clr>
            <a:srgbClr val="A4A3A4"/>
          </p15:clr>
        </p15:guide>
        <p15:guide id="2" orient="horz" pos="2160">
          <p15:clr>
            <a:srgbClr val="A4A3A4"/>
          </p15:clr>
        </p15:guide>
        <p15:guide id="3" pos="219">
          <p15:clr>
            <a:srgbClr val="A4A3A4"/>
          </p15:clr>
        </p15:guide>
        <p15:guide id="4" pos="3832">
          <p15:clr>
            <a:srgbClr val="A4A3A4"/>
          </p15:clr>
        </p15:guide>
        <p15:guide id="5" pos="2880">
          <p15:clr>
            <a:srgbClr val="A4A3A4"/>
          </p15:clr>
        </p15:guide>
        <p15:guide id="6" pos="1928">
          <p15:clr>
            <a:srgbClr val="A4A3A4"/>
          </p15:clr>
        </p15:guide>
        <p15:guide id="7" pos="96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3A9F"/>
    <a:srgbClr val="00371C"/>
    <a:srgbClr val="006D38"/>
    <a:srgbClr val="00582D"/>
    <a:srgbClr val="00713A"/>
    <a:srgbClr val="00AE58"/>
    <a:srgbClr val="00984D"/>
    <a:srgbClr val="008745"/>
    <a:srgbClr val="004A26"/>
    <a:srgbClr val="00743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76409" autoAdjust="0"/>
  </p:normalViewPr>
  <p:slideViewPr>
    <p:cSldViewPr snapToGrid="0" snapToObjects="1">
      <p:cViewPr varScale="1">
        <p:scale>
          <a:sx n="65" d="100"/>
          <a:sy n="65" d="100"/>
        </p:scale>
        <p:origin x="1949" y="206"/>
      </p:cViewPr>
      <p:guideLst>
        <p:guide orient="horz" pos="1445"/>
        <p:guide orient="horz" pos="2160"/>
        <p:guide pos="219"/>
        <p:guide pos="3832"/>
        <p:guide pos="2880"/>
        <p:guide pos="1928"/>
        <p:guide pos="968"/>
      </p:guideLst>
    </p:cSldViewPr>
  </p:slideViewPr>
  <p:outlineViewPr>
    <p:cViewPr>
      <p:scale>
        <a:sx n="33" d="100"/>
        <a:sy n="33" d="100"/>
      </p:scale>
      <p:origin x="0" y="0"/>
    </p:cViewPr>
  </p:outlineViewPr>
  <p:notesTextViewPr>
    <p:cViewPr>
      <p:scale>
        <a:sx n="3" d="2"/>
        <a:sy n="3" d="2"/>
      </p:scale>
      <p:origin x="0" y="0"/>
    </p:cViewPr>
  </p:notesTextViewPr>
  <p:sorterViewPr>
    <p:cViewPr>
      <p:scale>
        <a:sx n="150" d="100"/>
        <a:sy n="150" d="100"/>
      </p:scale>
      <p:origin x="0" y="1808"/>
    </p:cViewPr>
  </p:sorterViewPr>
  <p:notesViewPr>
    <p:cSldViewPr snapToGrid="0" snapToObjects="1">
      <p:cViewPr>
        <p:scale>
          <a:sx n="140" d="100"/>
          <a:sy n="140" d="100"/>
        </p:scale>
        <p:origin x="-2816" y="132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BF776B1-662A-204F-B9AB-A2E42BB916BE}" type="datetime1">
              <a:rPr lang="en-US" smtClean="0">
                <a:latin typeface="Arial"/>
              </a:rPr>
              <a:t>9/25/2019</a:t>
            </a:fld>
            <a:endParaRPr lang="en-US" dirty="0">
              <a:latin typeface="Aria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18B099-EB04-204B-8763-57B7CE029C3B}" type="slidenum">
              <a:rPr lang="en-US" smtClean="0">
                <a:latin typeface="Arial"/>
              </a:rPr>
              <a:t>‹#›</a:t>
            </a:fld>
            <a:endParaRPr lang="en-US" dirty="0">
              <a:latin typeface="Arial"/>
            </a:endParaRPr>
          </a:p>
        </p:txBody>
      </p:sp>
    </p:spTree>
    <p:extLst>
      <p:ext uri="{BB962C8B-B14F-4D97-AF65-F5344CB8AC3E}">
        <p14:creationId xmlns:p14="http://schemas.microsoft.com/office/powerpoint/2010/main" val="18056919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9EE0B913-A8EF-1946-A364-552CC7D93A3E}" type="datetime1">
              <a:rPr lang="en-US" smtClean="0"/>
              <a:t>9/25/2019</a:t>
            </a:fld>
            <a:endParaRPr lang="en-US" dirty="0"/>
          </a:p>
        </p:txBody>
      </p:sp>
      <p:sp>
        <p:nvSpPr>
          <p:cNvPr id="4" name="Slide Image Placeholder 3"/>
          <p:cNvSpPr>
            <a:spLocks noGrp="1" noRot="1" noChangeAspect="1"/>
          </p:cNvSpPr>
          <p:nvPr>
            <p:ph type="sldImg" idx="2"/>
          </p:nvPr>
        </p:nvSpPr>
        <p:spPr>
          <a:xfrm>
            <a:off x="1406525" y="685800"/>
            <a:ext cx="4044950" cy="30337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63357"/>
            <a:ext cx="5486400" cy="4094842"/>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fld id="{9B5DB782-5051-4D47-884F-4E041568556D}" type="slidenum">
              <a:rPr lang="en-US" smtClean="0"/>
              <a:pPr/>
              <a:t>‹#›</a:t>
            </a:fld>
            <a:endParaRPr lang="en-US" dirty="0"/>
          </a:p>
        </p:txBody>
      </p:sp>
      <p:pic>
        <p:nvPicPr>
          <p:cNvPr id="9" name="Picture 8" descr="GSUSA_servicemark_PMS355_BLK4C.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1624" y="8685213"/>
            <a:ext cx="860576" cy="338151"/>
          </a:xfrm>
          <a:prstGeom prst="rect">
            <a:avLst/>
          </a:prstGeom>
        </p:spPr>
      </p:pic>
    </p:spTree>
    <p:extLst>
      <p:ext uri="{BB962C8B-B14F-4D97-AF65-F5344CB8AC3E}">
        <p14:creationId xmlns:p14="http://schemas.microsoft.com/office/powerpoint/2010/main" val="342426524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600" b="0" i="0" kern="1200">
        <a:solidFill>
          <a:schemeClr val="tx1"/>
        </a:solidFill>
        <a:latin typeface="Arial"/>
        <a:ea typeface="+mn-ea"/>
        <a:cs typeface="+mn-cs"/>
      </a:defRPr>
    </a:lvl1pPr>
    <a:lvl2pPr marL="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youtu.be/4qhcZCDsxiw"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girlscouts.org/en/our-program/our-program.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a:t>
            </a:r>
            <a:r>
              <a:rPr lang="en-US" baseline="0" dirty="0" smtClean="0"/>
              <a:t> you for your time today. My name is – and I am here representing Girl Scouts of South Carolina – Mountains to Midlands. (next slide)</a:t>
            </a:r>
            <a:endParaRPr lang="en-US" dirty="0"/>
          </a:p>
        </p:txBody>
      </p:sp>
      <p:sp>
        <p:nvSpPr>
          <p:cNvPr id="4" name="Slide Number Placeholder 3"/>
          <p:cNvSpPr>
            <a:spLocks noGrp="1"/>
          </p:cNvSpPr>
          <p:nvPr>
            <p:ph type="sldNum" sz="quarter" idx="10"/>
          </p:nvPr>
        </p:nvSpPr>
        <p:spPr/>
        <p:txBody>
          <a:bodyPr/>
          <a:lstStyle/>
          <a:p>
            <a:fld id="{9B5DB782-5051-4D47-884F-4E041568556D}" type="slidenum">
              <a:rPr lang="en-US" smtClean="0"/>
              <a:pPr/>
              <a:t>1</a:t>
            </a:fld>
            <a:endParaRPr lang="en-US" dirty="0"/>
          </a:p>
        </p:txBody>
      </p:sp>
    </p:spTree>
    <p:extLst>
      <p:ext uri="{BB962C8B-B14F-4D97-AF65-F5344CB8AC3E}">
        <p14:creationId xmlns:p14="http://schemas.microsoft.com/office/powerpoint/2010/main" val="1784541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685800"/>
            <a:ext cx="4044950" cy="3033713"/>
          </a:xfrm>
        </p:spPr>
      </p:sp>
      <p:sp>
        <p:nvSpPr>
          <p:cNvPr id="3" name="Notes Placeholder 2"/>
          <p:cNvSpPr>
            <a:spLocks noGrp="1"/>
          </p:cNvSpPr>
          <p:nvPr>
            <p:ph type="body" idx="1"/>
          </p:nvPr>
        </p:nvSpPr>
        <p:spPr/>
        <p:txBody>
          <a:bodyPr/>
          <a:lstStyle/>
          <a:p>
            <a:r>
              <a:rPr lang="en-US" baseline="0" dirty="0" smtClean="0"/>
              <a:t>Girl Scouts doesn’t work without the power of our volunteers. Volunteers play a critical role in the success of Girl Scouts. There are many ways that you can volunteer. No matter how much time you are able to commit, YOU can make a difference. </a:t>
            </a:r>
          </a:p>
        </p:txBody>
      </p:sp>
      <p:sp>
        <p:nvSpPr>
          <p:cNvPr id="4" name="Slide Number Placeholder 3"/>
          <p:cNvSpPr>
            <a:spLocks noGrp="1"/>
          </p:cNvSpPr>
          <p:nvPr>
            <p:ph type="sldNum" sz="quarter" idx="10"/>
          </p:nvPr>
        </p:nvSpPr>
        <p:spPr/>
        <p:txBody>
          <a:bodyPr/>
          <a:lstStyle/>
          <a:p>
            <a:fld id="{9B5DB782-5051-4D47-884F-4E041568556D}" type="slidenum">
              <a:rPr lang="en-US" smtClean="0"/>
              <a:t>10</a:t>
            </a:fld>
            <a:endParaRPr lang="en-US"/>
          </a:p>
        </p:txBody>
      </p:sp>
    </p:spTree>
    <p:extLst>
      <p:ext uri="{BB962C8B-B14F-4D97-AF65-F5344CB8AC3E}">
        <p14:creationId xmlns:p14="http://schemas.microsoft.com/office/powerpoint/2010/main" val="1698832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speak with adults (and with girls) about volunteering and joining always ask who else they know that might be</a:t>
            </a:r>
            <a:r>
              <a:rPr lang="en-US" baseline="0" dirty="0" smtClean="0"/>
              <a:t> interested in Girl Scouts.  Collect names and phone numbers.  A majority of the time this works.  And you’ll never know if you don’t ask.</a:t>
            </a:r>
            <a:endParaRPr lang="en-US" dirty="0"/>
          </a:p>
        </p:txBody>
      </p:sp>
      <p:sp>
        <p:nvSpPr>
          <p:cNvPr id="4" name="Slide Number Placeholder 3"/>
          <p:cNvSpPr>
            <a:spLocks noGrp="1"/>
          </p:cNvSpPr>
          <p:nvPr>
            <p:ph type="sldNum" sz="quarter" idx="10"/>
          </p:nvPr>
        </p:nvSpPr>
        <p:spPr/>
        <p:txBody>
          <a:bodyPr/>
          <a:lstStyle/>
          <a:p>
            <a:fld id="{9B5DB782-5051-4D47-884F-4E041568556D}" type="slidenum">
              <a:rPr lang="en-US" smtClean="0"/>
              <a:pPr/>
              <a:t>11</a:t>
            </a:fld>
            <a:endParaRPr lang="en-US" dirty="0"/>
          </a:p>
        </p:txBody>
      </p:sp>
    </p:spTree>
    <p:extLst>
      <p:ext uri="{BB962C8B-B14F-4D97-AF65-F5344CB8AC3E}">
        <p14:creationId xmlns:p14="http://schemas.microsoft.com/office/powerpoint/2010/main" val="223969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You too have the opportunity to guide, mentor and cheer girls on as they take the lead, advocating for themselves and their communities to create the future they want to see. </a:t>
            </a:r>
          </a:p>
          <a:p>
            <a:endParaRPr lang="en-US" baseline="0" dirty="0" smtClean="0"/>
          </a:p>
          <a:p>
            <a:endParaRPr lang="en-US" baseline="0" dirty="0" smtClean="0"/>
          </a:p>
          <a:p>
            <a:r>
              <a:rPr lang="en-US" sz="1600" b="0" i="0" u="none" strike="noStrike" kern="1200" dirty="0" smtClean="0">
                <a:solidFill>
                  <a:schemeClr val="tx1"/>
                </a:solidFill>
                <a:effectLst/>
                <a:latin typeface="Arial"/>
                <a:ea typeface="+mn-ea"/>
                <a:cs typeface="+mn-cs"/>
                <a:hlinkClick r:id="rId3"/>
              </a:rPr>
              <a:t>https://youtu.be/4qhcZCDsxiw</a:t>
            </a:r>
            <a:endParaRPr lang="en-US" baseline="0" dirty="0" smtClean="0"/>
          </a:p>
        </p:txBody>
      </p:sp>
      <p:sp>
        <p:nvSpPr>
          <p:cNvPr id="4" name="Slide Number Placeholder 3"/>
          <p:cNvSpPr>
            <a:spLocks noGrp="1"/>
          </p:cNvSpPr>
          <p:nvPr>
            <p:ph type="sldNum" sz="quarter" idx="10"/>
          </p:nvPr>
        </p:nvSpPr>
        <p:spPr/>
        <p:txBody>
          <a:bodyPr/>
          <a:lstStyle/>
          <a:p>
            <a:fld id="{9B5DB782-5051-4D47-884F-4E041568556D}" type="slidenum">
              <a:rPr lang="en-US" smtClean="0"/>
              <a:pPr/>
              <a:t>12</a:t>
            </a:fld>
            <a:endParaRPr lang="en-US" dirty="0"/>
          </a:p>
        </p:txBody>
      </p:sp>
    </p:spTree>
    <p:extLst>
      <p:ext uri="{BB962C8B-B14F-4D97-AF65-F5344CB8AC3E}">
        <p14:creationId xmlns:p14="http://schemas.microsoft.com/office/powerpoint/2010/main" val="2480148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 Volunteering time makes you feel like you have more time. </a:t>
            </a:r>
          </a:p>
          <a:p>
            <a:pPr lvl="1"/>
            <a:r>
              <a:rPr lang="en-US" sz="900" dirty="0" smtClean="0"/>
              <a:t>“The results show that giving your time to others can make you feel more ‘time affluent’ and less time-constrained than wasting your time, spending it on yourself, or even getting a windfall of free time.”</a:t>
            </a:r>
          </a:p>
          <a:p>
            <a:r>
              <a:rPr lang="en-US" b="1" dirty="0" smtClean="0"/>
              <a:t>2. Volunteering your skills helps you develop new skills.</a:t>
            </a:r>
          </a:p>
          <a:p>
            <a:pPr lvl="1"/>
            <a:r>
              <a:rPr lang="en-US" sz="900" dirty="0" smtClean="0"/>
              <a:t>“Skills-based volunteering is an excellent opportunity to develop talents to help you get ahead in your career.”</a:t>
            </a:r>
            <a:endParaRPr lang="en-US" sz="900" b="1" dirty="0" smtClean="0"/>
          </a:p>
          <a:p>
            <a:r>
              <a:rPr lang="en-US" b="1" dirty="0" smtClean="0"/>
              <a:t>3. Volunteering your body helps you have a healthier body.</a:t>
            </a:r>
          </a:p>
          <a:p>
            <a:pPr lvl="1"/>
            <a:r>
              <a:rPr lang="en-US" sz="900" dirty="0" smtClean="0"/>
              <a:t>A Corporation for National &amp; Community Service report noted: “Research demonstrates that volunteering leads to better health… those who volunteer have lower mortality rates, greater functional ability, and lower rates of depression later in life than those who do not volunteer.”</a:t>
            </a:r>
          </a:p>
          <a:p>
            <a:r>
              <a:rPr lang="en-US" b="1" dirty="0" smtClean="0"/>
              <a:t>4. Volunteering your experience helps build your experience. </a:t>
            </a:r>
          </a:p>
          <a:p>
            <a:pPr lvl="1"/>
            <a:r>
              <a:rPr lang="en-US" sz="900" dirty="0" smtClean="0"/>
              <a:t>According to the Wall Street Journal: “A survey of 200 human-resource executives, skilled volunteer work — makes job applicants look more appealing to hiring manager.”</a:t>
            </a:r>
          </a:p>
          <a:p>
            <a:r>
              <a:rPr lang="en-US" b="1" dirty="0" smtClean="0"/>
              <a:t>5. Volunteering your love makes you feel more love.</a:t>
            </a:r>
          </a:p>
          <a:p>
            <a:pPr lvl="1"/>
            <a:r>
              <a:rPr lang="en-US" sz="975" dirty="0" smtClean="0"/>
              <a:t>Admittedly, love is a hard thing to measure. But when researchers at the London School of Economics examined the relationship between volunteering and measures of happiness, they found the more people volunteered, the happier they were. Volunteering builds empathy, strengthens social bonds and makes you smile  — all factors that increase the feeling of love.</a:t>
            </a:r>
          </a:p>
          <a:p>
            <a:endParaRPr lang="en-US" dirty="0"/>
          </a:p>
        </p:txBody>
      </p:sp>
      <p:sp>
        <p:nvSpPr>
          <p:cNvPr id="4" name="Slide Number Placeholder 3"/>
          <p:cNvSpPr>
            <a:spLocks noGrp="1"/>
          </p:cNvSpPr>
          <p:nvPr>
            <p:ph type="sldNum" sz="quarter" idx="10"/>
          </p:nvPr>
        </p:nvSpPr>
        <p:spPr/>
        <p:txBody>
          <a:bodyPr/>
          <a:lstStyle/>
          <a:p>
            <a:fld id="{9B5DB782-5051-4D47-884F-4E041568556D}" type="slidenum">
              <a:rPr lang="en-US" smtClean="0"/>
              <a:pPr/>
              <a:t>13</a:t>
            </a:fld>
            <a:endParaRPr lang="en-US" dirty="0"/>
          </a:p>
        </p:txBody>
      </p:sp>
    </p:spTree>
    <p:extLst>
      <p:ext uri="{BB962C8B-B14F-4D97-AF65-F5344CB8AC3E}">
        <p14:creationId xmlns:p14="http://schemas.microsoft.com/office/powerpoint/2010/main" val="4248728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685800"/>
            <a:ext cx="4044950" cy="3033713"/>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smtClean="0"/>
              <a:t>Register today on our website. Think about who you’d like to take on this life changing journey. Who would you like to be your </a:t>
            </a:r>
            <a:r>
              <a:rPr lang="en-US" baseline="0" smtClean="0"/>
              <a:t>volunteer buddy? </a:t>
            </a:r>
            <a:r>
              <a:rPr lang="en-US" baseline="0" dirty="0" smtClean="0"/>
              <a:t>Finally, feel good about taking the next step toward making a difference in the lives of many girls and the world!</a:t>
            </a:r>
          </a:p>
          <a:p>
            <a:pPr marL="0" marR="0" indent="0" algn="l" defTabSz="457200" rtl="0" eaLnBrk="1" fontAlgn="auto" latinLnBrk="0" hangingPunct="1">
              <a:lnSpc>
                <a:spcPct val="100000"/>
              </a:lnSpc>
              <a:spcBef>
                <a:spcPts val="0"/>
              </a:spcBef>
              <a:spcAft>
                <a:spcPts val="0"/>
              </a:spcAft>
              <a:buClrTx/>
              <a:buSzTx/>
              <a:buFont typeface="Arial"/>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smtClean="0"/>
              <a:t>**Get volunteer buddy information and ask for permission to make contact**</a:t>
            </a:r>
          </a:p>
        </p:txBody>
      </p:sp>
      <p:sp>
        <p:nvSpPr>
          <p:cNvPr id="4" name="Slide Number Placeholder 3"/>
          <p:cNvSpPr>
            <a:spLocks noGrp="1"/>
          </p:cNvSpPr>
          <p:nvPr>
            <p:ph type="sldNum" sz="quarter" idx="10"/>
          </p:nvPr>
        </p:nvSpPr>
        <p:spPr/>
        <p:txBody>
          <a:bodyPr/>
          <a:lstStyle/>
          <a:p>
            <a:fld id="{9B5DB782-5051-4D47-884F-4E041568556D}" type="slidenum">
              <a:rPr lang="en-US" smtClean="0"/>
              <a:t>14</a:t>
            </a:fld>
            <a:endParaRPr lang="en-US"/>
          </a:p>
        </p:txBody>
      </p:sp>
    </p:spTree>
    <p:extLst>
      <p:ext uri="{BB962C8B-B14F-4D97-AF65-F5344CB8AC3E}">
        <p14:creationId xmlns:p14="http://schemas.microsoft.com/office/powerpoint/2010/main" val="3950923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endParaRPr lang="en-US" baseline="0" dirty="0" smtClean="0"/>
          </a:p>
        </p:txBody>
      </p:sp>
      <p:sp>
        <p:nvSpPr>
          <p:cNvPr id="4" name="Slide Number Placeholder 3"/>
          <p:cNvSpPr>
            <a:spLocks noGrp="1"/>
          </p:cNvSpPr>
          <p:nvPr>
            <p:ph type="sldNum" sz="quarter" idx="10"/>
          </p:nvPr>
        </p:nvSpPr>
        <p:spPr/>
        <p:txBody>
          <a:bodyPr/>
          <a:lstStyle/>
          <a:p>
            <a:fld id="{9B5DB782-5051-4D47-884F-4E041568556D}" type="slidenum">
              <a:rPr lang="en-US" smtClean="0"/>
              <a:pPr/>
              <a:t>15</a:t>
            </a:fld>
            <a:endParaRPr lang="en-US" dirty="0"/>
          </a:p>
        </p:txBody>
      </p:sp>
    </p:spTree>
    <p:extLst>
      <p:ext uri="{BB962C8B-B14F-4D97-AF65-F5344CB8AC3E}">
        <p14:creationId xmlns:p14="http://schemas.microsoft.com/office/powerpoint/2010/main" val="4024237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NOTES FOR</a:t>
            </a:r>
            <a:r>
              <a:rPr lang="en-US" baseline="0" dirty="0" smtClean="0"/>
              <a:t> USAGE: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This slide style is END SLIDE</a:t>
            </a:r>
          </a:p>
          <a:p>
            <a:endParaRPr lang="en-US" dirty="0" smtClean="0"/>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Include contact information if necessary</a:t>
            </a:r>
            <a:endParaRPr lang="en-US" dirty="0" smtClean="0"/>
          </a:p>
        </p:txBody>
      </p:sp>
      <p:sp>
        <p:nvSpPr>
          <p:cNvPr id="4" name="Slide Number Placeholder 3"/>
          <p:cNvSpPr>
            <a:spLocks noGrp="1"/>
          </p:cNvSpPr>
          <p:nvPr>
            <p:ph type="sldNum" sz="quarter" idx="10"/>
          </p:nvPr>
        </p:nvSpPr>
        <p:spPr/>
        <p:txBody>
          <a:bodyPr/>
          <a:lstStyle/>
          <a:p>
            <a:fld id="{9B5DB782-5051-4D47-884F-4E041568556D}" type="slidenum">
              <a:rPr lang="en-US" smtClean="0"/>
              <a:t>16</a:t>
            </a:fld>
            <a:endParaRPr lang="en-US"/>
          </a:p>
        </p:txBody>
      </p:sp>
    </p:spTree>
    <p:extLst>
      <p:ext uri="{BB962C8B-B14F-4D97-AF65-F5344CB8AC3E}">
        <p14:creationId xmlns:p14="http://schemas.microsoft.com/office/powerpoint/2010/main" val="1211552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have a question for you – if you could make a difference in the world, would you? (wait for response). Great! I am here today to present an opportunity for you to make a difference. </a:t>
            </a:r>
            <a:endParaRPr lang="en-US" dirty="0"/>
          </a:p>
        </p:txBody>
      </p:sp>
      <p:sp>
        <p:nvSpPr>
          <p:cNvPr id="4" name="Slide Number Placeholder 3"/>
          <p:cNvSpPr>
            <a:spLocks noGrp="1"/>
          </p:cNvSpPr>
          <p:nvPr>
            <p:ph type="sldNum" sz="quarter" idx="10"/>
          </p:nvPr>
        </p:nvSpPr>
        <p:spPr/>
        <p:txBody>
          <a:bodyPr/>
          <a:lstStyle/>
          <a:p>
            <a:fld id="{9B5DB782-5051-4D47-884F-4E041568556D}" type="slidenum">
              <a:rPr lang="en-US" smtClean="0"/>
              <a:t>2</a:t>
            </a:fld>
            <a:endParaRPr lang="en-US"/>
          </a:p>
        </p:txBody>
      </p:sp>
    </p:spTree>
    <p:extLst>
      <p:ext uri="{BB962C8B-B14F-4D97-AF65-F5344CB8AC3E}">
        <p14:creationId xmlns:p14="http://schemas.microsoft.com/office/powerpoint/2010/main" val="1131209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taking a night-time hike under the stars to accepting a mission on the International Space Station; from lobbying the city council with her troop to holding a seat in Congress; from running her own cookie business today to tackling cybersecurity tomorrow.</a:t>
            </a:r>
          </a:p>
          <a:p>
            <a:r>
              <a:rPr lang="en-US" dirty="0" smtClean="0"/>
              <a:t>Our </a:t>
            </a:r>
            <a:r>
              <a:rPr lang="en-US" b="1" dirty="0" smtClean="0">
                <a:hlinkClick r:id="rId3"/>
              </a:rPr>
              <a:t>Girl Scout Leadership Experience</a:t>
            </a:r>
            <a:r>
              <a:rPr lang="en-US" dirty="0" smtClean="0"/>
              <a:t> is a one-of-a-kind leadership development program for girls, with proven results. It is based on time-tested methods and research-backed programming that help girls take the lead—in their own lives and in the world. </a:t>
            </a:r>
          </a:p>
          <a:p>
            <a:r>
              <a:rPr lang="en-US" dirty="0" smtClean="0"/>
              <a:t>Research shows that girls learn best in an all-girl, girl-led, and girl-friendly environment. Girl Scouts is a place where she’ll practice different skills, explore her potential, take on leadership positions—and even feel allowed to fail, dust herself off, get up, and try again.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B5DB782-5051-4D47-884F-4E041568556D}" type="slidenum">
              <a:rPr lang="en-US" smtClean="0"/>
              <a:pPr/>
              <a:t>3</a:t>
            </a:fld>
            <a:endParaRPr lang="en-US" dirty="0"/>
          </a:p>
        </p:txBody>
      </p:sp>
    </p:spTree>
    <p:extLst>
      <p:ext uri="{BB962C8B-B14F-4D97-AF65-F5344CB8AC3E}">
        <p14:creationId xmlns:p14="http://schemas.microsoft.com/office/powerpoint/2010/main" val="3936676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you think of Girl Scouts – what’s the first thing that comes to mind? Cookies, right? While we are very proud of the opportunity that selling those delicious cookies provides for our girls, we are much more than cookies. Juliette Gordon Low founded Girl Scouts in 1912 because she envisioned an organization that prepare girls to make the world a better place by building their courage, confidence and character. More than 100 years later, the organization has grown to 1.7 million girls and 750,000 adults who believe in the power of every girl. I represent Girl Scouts of South Carolina – Mountains to Midlands Council which is the largest organization serving girls in the state.</a:t>
            </a:r>
          </a:p>
        </p:txBody>
      </p:sp>
      <p:sp>
        <p:nvSpPr>
          <p:cNvPr id="4" name="Slide Number Placeholder 3"/>
          <p:cNvSpPr>
            <a:spLocks noGrp="1"/>
          </p:cNvSpPr>
          <p:nvPr>
            <p:ph type="sldNum" sz="quarter" idx="10"/>
          </p:nvPr>
        </p:nvSpPr>
        <p:spPr/>
        <p:txBody>
          <a:bodyPr/>
          <a:lstStyle/>
          <a:p>
            <a:fld id="{9B5DB782-5051-4D47-884F-4E041568556D}" type="slidenum">
              <a:rPr lang="en-US" smtClean="0"/>
              <a:pPr/>
              <a:t>4</a:t>
            </a:fld>
            <a:endParaRPr lang="en-US" dirty="0"/>
          </a:p>
        </p:txBody>
      </p:sp>
    </p:spTree>
    <p:extLst>
      <p:ext uri="{BB962C8B-B14F-4D97-AF65-F5344CB8AC3E}">
        <p14:creationId xmlns:p14="http://schemas.microsoft.com/office/powerpoint/2010/main" val="566145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5889" name="Shape 104"/>
          <p:cNvSpPr>
            <a:spLocks noGrp="1" noRot="1" noChangeAspect="1" noTextEdit="1"/>
          </p:cNvSpPr>
          <p:nvPr>
            <p:ph type="sldImg" idx="2"/>
          </p:nvPr>
        </p:nvSpPr>
        <p:spPr>
          <a:noFill/>
          <a:ln>
            <a:headEnd/>
            <a:tailEnd/>
          </a:ln>
        </p:spPr>
      </p:sp>
      <p:sp>
        <p:nvSpPr>
          <p:cNvPr id="165890" name="Shape 105"/>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r>
              <a:rPr lang="en-US" altLang="en-US" baseline="0" dirty="0" smtClean="0"/>
              <a:t>We are more than girls…we are G.I.R.L.S – go-getters, innovators, risk-takers and leaders. </a:t>
            </a:r>
          </a:p>
          <a:p>
            <a:pPr>
              <a:spcBef>
                <a:spcPct val="0"/>
              </a:spcBef>
            </a:pPr>
            <a:endParaRPr lang="en-US" altLang="en-US" baseline="0" dirty="0" smtClean="0"/>
          </a:p>
          <a:p>
            <a:pPr>
              <a:spcBef>
                <a:spcPct val="0"/>
              </a:spcBef>
            </a:pPr>
            <a:r>
              <a:rPr lang="en-US" altLang="en-US" baseline="0" dirty="0" smtClean="0"/>
              <a:t>G.I.R.L. describes how we take the lead everyday. G.I.R.L. experiences and skills create our idea of leadership—leadership, the Girl Scout way—through everything we do. It’s at the heart of who we are as a Movement, what our program is all about.</a:t>
            </a:r>
            <a:endParaRPr lang="en-US" altLang="en-US" dirty="0" smtClean="0"/>
          </a:p>
        </p:txBody>
      </p:sp>
    </p:spTree>
    <p:extLst>
      <p:ext uri="{BB962C8B-B14F-4D97-AF65-F5344CB8AC3E}">
        <p14:creationId xmlns:p14="http://schemas.microsoft.com/office/powerpoint/2010/main" val="1019711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baseline="0" dirty="0" smtClean="0"/>
              <a:t>Girl Scouts unleashes the go-getter, innovator, risk-taker and leader and every girl, preparing her for a lifetime of leadership; from running her own cookie business today to tackling cybersecurity tomorrow. Our Girl Scout Leadership Experience is a one of a kind leadership development program for girls whose proven results help girls take the lead in their own lives and the world. Research shows that girls learn best in an all-girl, girl-led and girl friendly environment. Girl Scouts is proven to help girls thrive in five key ways (next slide). </a:t>
            </a:r>
          </a:p>
        </p:txBody>
      </p:sp>
      <p:sp>
        <p:nvSpPr>
          <p:cNvPr id="4" name="Slide Number Placeholder 3"/>
          <p:cNvSpPr>
            <a:spLocks noGrp="1"/>
          </p:cNvSpPr>
          <p:nvPr>
            <p:ph type="sldNum" sz="quarter" idx="10"/>
          </p:nvPr>
        </p:nvSpPr>
        <p:spPr/>
        <p:txBody>
          <a:bodyPr/>
          <a:lstStyle/>
          <a:p>
            <a:fld id="{9B5DB782-5051-4D47-884F-4E041568556D}" type="slidenum">
              <a:rPr lang="en-US" smtClean="0"/>
              <a:pPr/>
              <a:t>6</a:t>
            </a:fld>
            <a:endParaRPr lang="en-US" dirty="0"/>
          </a:p>
        </p:txBody>
      </p:sp>
    </p:spTree>
    <p:extLst>
      <p:ext uri="{BB962C8B-B14F-4D97-AF65-F5344CB8AC3E}">
        <p14:creationId xmlns:p14="http://schemas.microsoft.com/office/powerpoint/2010/main" val="1594755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know</a:t>
            </a:r>
            <a:r>
              <a:rPr lang="en-US" baseline="0" dirty="0" smtClean="0"/>
              <a:t> that Girl Scouts are developing the exact leadership skills that are in decline. </a:t>
            </a:r>
          </a:p>
          <a:p>
            <a:r>
              <a:rPr lang="en-US" baseline="0" dirty="0" smtClean="0"/>
              <a:t>Through our national curriculum, girls learn about themselves and their values and stretch to seek and meet challenges beyond what they might in other settings.</a:t>
            </a:r>
          </a:p>
          <a:p>
            <a:r>
              <a:rPr lang="en-US" baseline="0" dirty="0" smtClean="0"/>
              <a:t>Through STEM (did you know there are space badges—and a cyber security badge coming soon).. Through STEM, Outdoors education, healthy living programs, and civic engagement work--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These are the outcomes of our program.</a:t>
            </a:r>
          </a:p>
          <a:p>
            <a:endParaRPr lang="en-US" baseline="0" dirty="0" smtClean="0"/>
          </a:p>
          <a:p>
            <a:r>
              <a:rPr lang="en-US" baseline="0" dirty="0" smtClean="0"/>
              <a:t>Who wouldn’t want this for their daughter, grand-daughter, </a:t>
            </a:r>
            <a:r>
              <a:rPr lang="en-US" baseline="0" dirty="0" err="1" smtClean="0"/>
              <a:t>niece..any</a:t>
            </a:r>
            <a:r>
              <a:rPr lang="en-US" baseline="0" dirty="0" smtClean="0"/>
              <a:t> female relative.</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5DB782-5051-4D47-884F-4E041568556D}"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277139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22 Girl Scout Alums shattered the glass ceiling in politics in the 2018 mid-term elections including Alexandria Ocasio-Cortez, who was the youngest woman elected to congress.</a:t>
            </a:r>
          </a:p>
          <a:p>
            <a:endParaRPr lang="en-US" baseline="0" dirty="0" smtClean="0"/>
          </a:p>
          <a:p>
            <a:r>
              <a:rPr lang="en-US" baseline="0" dirty="0" smtClean="0"/>
              <a:t>Other notable girl scouts alums include journalist Katie Couric, tennis legend Venus Williams and CEO of YouTube Susan </a:t>
            </a:r>
            <a:r>
              <a:rPr lang="en-US" baseline="0" dirty="0" err="1" smtClean="0"/>
              <a:t>Wojcicki</a:t>
            </a:r>
            <a:r>
              <a:rPr lang="en-US" baseline="0" dirty="0" smtClean="0"/>
              <a:t>.</a:t>
            </a:r>
          </a:p>
        </p:txBody>
      </p:sp>
      <p:sp>
        <p:nvSpPr>
          <p:cNvPr id="4" name="Slide Number Placeholder 3"/>
          <p:cNvSpPr>
            <a:spLocks noGrp="1"/>
          </p:cNvSpPr>
          <p:nvPr>
            <p:ph type="sldNum" sz="quarter" idx="10"/>
          </p:nvPr>
        </p:nvSpPr>
        <p:spPr/>
        <p:txBody>
          <a:bodyPr/>
          <a:lstStyle/>
          <a:p>
            <a:fld id="{9B5DB782-5051-4D47-884F-4E041568556D}" type="slidenum">
              <a:rPr lang="en-US" smtClean="0"/>
              <a:pPr/>
              <a:t>8</a:t>
            </a:fld>
            <a:endParaRPr lang="en-US" dirty="0"/>
          </a:p>
        </p:txBody>
      </p:sp>
    </p:spTree>
    <p:extLst>
      <p:ext uri="{BB962C8B-B14F-4D97-AF65-F5344CB8AC3E}">
        <p14:creationId xmlns:p14="http://schemas.microsoft.com/office/powerpoint/2010/main" val="3214086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the answer is clear. If we want more leaders—leaders who are prepared to practice grit, problem solving, risk-taking, and empathy—we need more Girl Scouts. </a:t>
            </a:r>
            <a:endParaRPr lang="en-US" dirty="0"/>
          </a:p>
        </p:txBody>
      </p:sp>
      <p:sp>
        <p:nvSpPr>
          <p:cNvPr id="4" name="Slide Number Placeholder 3"/>
          <p:cNvSpPr>
            <a:spLocks noGrp="1"/>
          </p:cNvSpPr>
          <p:nvPr>
            <p:ph type="sldNum" sz="quarter" idx="10"/>
          </p:nvPr>
        </p:nvSpPr>
        <p:spPr/>
        <p:txBody>
          <a:bodyPr/>
          <a:lstStyle/>
          <a:p>
            <a:fld id="{9B5DB782-5051-4D47-884F-4E041568556D}"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0268761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vider page">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gradFill flip="none" rotWithShape="1">
            <a:gsLst>
              <a:gs pos="49000">
                <a:schemeClr val="tx2"/>
              </a:gs>
              <a:gs pos="100000">
                <a:srgbClr val="008745"/>
              </a:gs>
              <a:gs pos="0">
                <a:srgbClr val="008745"/>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lvl="0" algn="ctr"/>
            <a:endParaRPr lang="en-US" dirty="0">
              <a:latin typeface="Arial"/>
            </a:endParaRPr>
          </a:p>
        </p:txBody>
      </p:sp>
      <p:sp>
        <p:nvSpPr>
          <p:cNvPr id="2" name="Slide Number Placeholder 1"/>
          <p:cNvSpPr>
            <a:spLocks noGrp="1"/>
          </p:cNvSpPr>
          <p:nvPr>
            <p:ph type="sldNum" sz="quarter" idx="11"/>
          </p:nvPr>
        </p:nvSpPr>
        <p:spPr/>
        <p:txBody>
          <a:bodyPr/>
          <a:lstStyle>
            <a:lvl1pPr>
              <a:defRPr>
                <a:solidFill>
                  <a:schemeClr val="bg1"/>
                </a:solidFill>
              </a:defRPr>
            </a:lvl1pPr>
          </a:lstStyle>
          <a:p>
            <a:fld id="{F8C12AA3-6E81-C746-8BB2-6661939CBDDC}" type="slidenum">
              <a:rPr lang="en-US" smtClean="0"/>
              <a:pPr/>
              <a:t>‹#›</a:t>
            </a:fld>
            <a:endParaRPr lang="en-US" dirty="0"/>
          </a:p>
        </p:txBody>
      </p:sp>
      <p:sp>
        <p:nvSpPr>
          <p:cNvPr id="8" name="Rectangle 7"/>
          <p:cNvSpPr/>
          <p:nvPr userDrawn="1"/>
        </p:nvSpPr>
        <p:spPr>
          <a:xfrm>
            <a:off x="1236132" y="-745068"/>
            <a:ext cx="6858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latin typeface="Arial"/>
              </a:rPr>
              <a:t>DIVIDER PAGE</a:t>
            </a:r>
            <a:endParaRPr lang="en-US" dirty="0">
              <a:latin typeface="Aria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31272" y="-552455"/>
            <a:ext cx="4335318" cy="4335318"/>
          </a:xfrm>
          <a:prstGeom prst="rect">
            <a:avLst/>
          </a:prstGeom>
        </p:spPr>
      </p:pic>
      <p:sp>
        <p:nvSpPr>
          <p:cNvPr id="4" name="Title 1"/>
          <p:cNvSpPr>
            <a:spLocks noGrp="1"/>
          </p:cNvSpPr>
          <p:nvPr>
            <p:ph type="title"/>
          </p:nvPr>
        </p:nvSpPr>
        <p:spPr>
          <a:xfrm>
            <a:off x="364840" y="1298823"/>
            <a:ext cx="8229600" cy="954793"/>
          </a:xfrm>
        </p:spPr>
        <p:txBody>
          <a:bodyPr>
            <a:normAutofit/>
          </a:bodyPr>
          <a:lstStyle>
            <a:lvl1pPr algn="l">
              <a:defRPr sz="4300"/>
            </a:lvl1pPr>
          </a:lstStyle>
          <a:p>
            <a:r>
              <a:rPr lang="en-US" dirty="0" smtClean="0"/>
              <a:t>Click to edit Master title style</a:t>
            </a:r>
            <a:endParaRPr lang="en-US" dirty="0"/>
          </a:p>
        </p:txBody>
      </p:sp>
      <p:sp>
        <p:nvSpPr>
          <p:cNvPr id="5" name="Text Placeholder 13"/>
          <p:cNvSpPr>
            <a:spLocks noGrp="1"/>
          </p:cNvSpPr>
          <p:nvPr>
            <p:ph type="body" sz="quarter" idx="10"/>
          </p:nvPr>
        </p:nvSpPr>
        <p:spPr>
          <a:xfrm>
            <a:off x="364840" y="2263508"/>
            <a:ext cx="8229600" cy="2355128"/>
          </a:xfrm>
          <a:prstGeom prst="rect">
            <a:avLst/>
          </a:prstGeom>
        </p:spPr>
        <p:txBody>
          <a:bodyPr>
            <a:normAutofit/>
          </a:bodyPr>
          <a:lstStyle>
            <a:lvl1pPr marL="0" indent="0" algn="l">
              <a:spcBef>
                <a:spcPts val="600"/>
              </a:spcBef>
              <a:buFontTx/>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32117782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3" name="Rectangle 2"/>
          <p:cNvSpPr/>
          <p:nvPr userDrawn="1"/>
        </p:nvSpPr>
        <p:spPr>
          <a:xfrm>
            <a:off x="81280" y="6146800"/>
            <a:ext cx="772160"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9" name="Text Placeholder 8"/>
          <p:cNvSpPr>
            <a:spLocks noGrp="1"/>
          </p:cNvSpPr>
          <p:nvPr>
            <p:ph type="body" sz="quarter" idx="12"/>
          </p:nvPr>
        </p:nvSpPr>
        <p:spPr>
          <a:xfrm>
            <a:off x="263240" y="1524000"/>
            <a:ext cx="8143590" cy="730885"/>
          </a:xfrm>
          <a:prstGeom prst="rect">
            <a:avLst/>
          </a:prstGeom>
        </p:spPr>
        <p:txBody>
          <a:bodyPr/>
          <a:lstStyle>
            <a:lvl1pPr marL="0" indent="0">
              <a:buFontTx/>
              <a:buNone/>
              <a:defRPr b="1">
                <a:latin typeface="Arial"/>
              </a:defRPr>
            </a:lvl1pPr>
          </a:lstStyle>
          <a:p>
            <a:pPr lvl="0"/>
            <a:r>
              <a:rPr lang="en-US" dirty="0" smtClean="0"/>
              <a:t>Click to edit Master text styles</a:t>
            </a:r>
            <a:endParaRPr lang="en-US" dirty="0"/>
          </a:p>
        </p:txBody>
      </p:sp>
      <p:sp>
        <p:nvSpPr>
          <p:cNvPr id="5" name="Slide Number Placeholder 4"/>
          <p:cNvSpPr>
            <a:spLocks noGrp="1"/>
          </p:cNvSpPr>
          <p:nvPr>
            <p:ph type="sldNum" sz="quarter" idx="13"/>
          </p:nvPr>
        </p:nvSpPr>
        <p:spPr/>
        <p:txBody>
          <a:bodyPr/>
          <a:lstStyle/>
          <a:p>
            <a:fld id="{F8C12AA3-6E81-C746-8BB2-6661939CBDDC}" type="slidenum">
              <a:rPr lang="en-US" smtClean="0"/>
              <a:pPr/>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10" name="Rectangle 9"/>
          <p:cNvSpPr/>
          <p:nvPr userDrawn="1"/>
        </p:nvSpPr>
        <p:spPr>
          <a:xfrm>
            <a:off x="1236132" y="-745068"/>
            <a:ext cx="6858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latin typeface="Arial"/>
              </a:rPr>
              <a:t>TITLE &amp;</a:t>
            </a:r>
            <a:r>
              <a:rPr lang="en-US" baseline="0" dirty="0" smtClean="0">
                <a:latin typeface="Arial"/>
              </a:rPr>
              <a:t> SUBTITLE</a:t>
            </a:r>
            <a:endParaRPr lang="en-US" dirty="0">
              <a:latin typeface="Aria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6111" y="6276799"/>
            <a:ext cx="429633" cy="409583"/>
          </a:xfrm>
          <a:prstGeom prst="rect">
            <a:avLst/>
          </a:prstGeom>
        </p:spPr>
      </p:pic>
    </p:spTree>
    <p:extLst>
      <p:ext uri="{BB962C8B-B14F-4D97-AF65-F5344CB8AC3E}">
        <p14:creationId xmlns:p14="http://schemas.microsoft.com/office/powerpoint/2010/main" val="1423919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page with eyebrow &amp; image L">
    <p:spTree>
      <p:nvGrpSpPr>
        <p:cNvPr id="1" name=""/>
        <p:cNvGrpSpPr/>
        <p:nvPr/>
      </p:nvGrpSpPr>
      <p:grpSpPr>
        <a:xfrm>
          <a:off x="0" y="0"/>
          <a:ext cx="0" cy="0"/>
          <a:chOff x="0" y="0"/>
          <a:chExt cx="0" cy="0"/>
        </a:xfrm>
      </p:grpSpPr>
      <p:sp>
        <p:nvSpPr>
          <p:cNvPr id="10" name="Rectangle 9"/>
          <p:cNvSpPr/>
          <p:nvPr userDrawn="1"/>
        </p:nvSpPr>
        <p:spPr>
          <a:xfrm>
            <a:off x="2" y="6070601"/>
            <a:ext cx="9144001" cy="803468"/>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lvl="0" algn="ctr"/>
            <a:endParaRPr lang="en-US" dirty="0">
              <a:latin typeface="Arial"/>
            </a:endParaRPr>
          </a:p>
        </p:txBody>
      </p:sp>
      <p:sp>
        <p:nvSpPr>
          <p:cNvPr id="2" name="Title 1"/>
          <p:cNvSpPr>
            <a:spLocks noGrp="1"/>
          </p:cNvSpPr>
          <p:nvPr>
            <p:ph type="title"/>
          </p:nvPr>
        </p:nvSpPr>
        <p:spPr>
          <a:xfrm>
            <a:off x="347473" y="626534"/>
            <a:ext cx="7518225" cy="741501"/>
          </a:xfrm>
        </p:spPr>
        <p:txBody>
          <a:bodyPr lIns="0" tIns="0" rIns="0" bIns="0" anchor="t"/>
          <a:lstStyle>
            <a:lvl1pPr>
              <a:defRPr>
                <a:solidFill>
                  <a:srgbClr val="000000"/>
                </a:solidFill>
              </a:defRPr>
            </a:lvl1pPr>
          </a:lstStyle>
          <a:p>
            <a:r>
              <a:rPr lang="en-US" dirty="0" smtClean="0"/>
              <a:t>Click to edit Master title style</a:t>
            </a:r>
            <a:endParaRPr lang="en-US" dirty="0"/>
          </a:p>
        </p:txBody>
      </p:sp>
      <p:sp>
        <p:nvSpPr>
          <p:cNvPr id="7" name="Slide Number Placeholder 6"/>
          <p:cNvSpPr>
            <a:spLocks noGrp="1"/>
          </p:cNvSpPr>
          <p:nvPr>
            <p:ph type="sldNum" sz="quarter" idx="11"/>
          </p:nvPr>
        </p:nvSpPr>
        <p:spPr/>
        <p:txBody>
          <a:bodyPr/>
          <a:lstStyle>
            <a:lvl1pPr>
              <a:defRPr b="0" i="0">
                <a:solidFill>
                  <a:srgbClr val="FFFFFF"/>
                </a:solidFill>
                <a:latin typeface="Arial"/>
                <a:cs typeface="Arial"/>
              </a:defRPr>
            </a:lvl1pPr>
          </a:lstStyle>
          <a:p>
            <a:fld id="{F8C12AA3-6E81-C746-8BB2-6661939CBDDC}" type="slidenum">
              <a:rPr lang="en-US" smtClean="0"/>
              <a:pPr/>
              <a:t>‹#›</a:t>
            </a:fld>
            <a:endParaRPr lang="en-US" dirty="0"/>
          </a:p>
        </p:txBody>
      </p:sp>
      <p:sp>
        <p:nvSpPr>
          <p:cNvPr id="4" name="Footer Placeholder 3"/>
          <p:cNvSpPr>
            <a:spLocks noGrp="1"/>
          </p:cNvSpPr>
          <p:nvPr>
            <p:ph type="ftr" sz="quarter" idx="12"/>
          </p:nvPr>
        </p:nvSpPr>
        <p:spPr/>
        <p:txBody>
          <a:bodyPr/>
          <a:lstStyle>
            <a:lvl1pPr>
              <a:defRPr b="0" i="0">
                <a:solidFill>
                  <a:schemeClr val="bg1"/>
                </a:solidFill>
                <a:latin typeface="Arial"/>
                <a:cs typeface="Arial"/>
              </a:defRPr>
            </a:lvl1pPr>
          </a:lstStyle>
          <a:p>
            <a:endParaRPr lang="en-US" dirty="0"/>
          </a:p>
        </p:txBody>
      </p:sp>
      <p:sp>
        <p:nvSpPr>
          <p:cNvPr id="8" name="Text Placeholder 7"/>
          <p:cNvSpPr>
            <a:spLocks noGrp="1"/>
          </p:cNvSpPr>
          <p:nvPr>
            <p:ph type="body" sz="quarter" idx="13"/>
          </p:nvPr>
        </p:nvSpPr>
        <p:spPr>
          <a:xfrm>
            <a:off x="5022851" y="1524001"/>
            <a:ext cx="3794125" cy="4180417"/>
          </a:xfrm>
        </p:spPr>
        <p:txBody>
          <a:bodyPr anchor="ctr">
            <a:normAutofit/>
          </a:bodyPr>
          <a:lstStyle>
            <a:lvl1pPr marL="0" indent="0" algn="l">
              <a:lnSpc>
                <a:spcPct val="120000"/>
              </a:lnSpc>
              <a:spcBef>
                <a:spcPts val="0"/>
              </a:spcBef>
              <a:spcAft>
                <a:spcPts val="800"/>
              </a:spcAft>
              <a:buNone/>
              <a:defRPr sz="2000" b="0" i="0" baseline="0">
                <a:latin typeface="Arial"/>
                <a:cs typeface="Arial"/>
              </a:defRPr>
            </a:lvl1pPr>
            <a:lvl2pPr marL="336550" indent="0">
              <a:buNone/>
              <a:defRPr/>
            </a:lvl2pPr>
            <a:lvl3pPr marL="746125" indent="0">
              <a:buNone/>
              <a:defRPr/>
            </a:lvl3pPr>
            <a:lvl4pPr marL="1131888" indent="0">
              <a:buNone/>
              <a:defRPr/>
            </a:lvl4pPr>
            <a:lvl5pPr marL="1541463" indent="0">
              <a:buNone/>
              <a:defRPr/>
            </a:lvl5pPr>
          </a:lstStyle>
          <a:p>
            <a:pPr lvl="0"/>
            <a:r>
              <a:rPr lang="en-US" dirty="0" smtClean="0"/>
              <a:t>Click to edit Master text styles</a:t>
            </a:r>
          </a:p>
        </p:txBody>
      </p:sp>
      <p:sp>
        <p:nvSpPr>
          <p:cNvPr id="6" name="Text Placeholder 5"/>
          <p:cNvSpPr>
            <a:spLocks noGrp="1"/>
          </p:cNvSpPr>
          <p:nvPr>
            <p:ph type="body" sz="quarter" idx="14"/>
          </p:nvPr>
        </p:nvSpPr>
        <p:spPr>
          <a:xfrm>
            <a:off x="347473" y="-41636"/>
            <a:ext cx="7608887" cy="626533"/>
          </a:xfrm>
        </p:spPr>
        <p:txBody>
          <a:bodyPr lIns="0" tIns="0" rIns="0" bIns="0" anchor="b">
            <a:normAutofit/>
          </a:bodyPr>
          <a:lstStyle>
            <a:lvl1pPr marL="0" indent="0">
              <a:buNone/>
              <a:defRPr sz="1600" b="1" cap="all">
                <a:solidFill>
                  <a:srgbClr val="000000"/>
                </a:solidFill>
              </a:defRPr>
            </a:lvl1pPr>
            <a:lvl2pPr marL="336550" indent="0">
              <a:buNone/>
              <a:defRPr/>
            </a:lvl2pPr>
            <a:lvl3pPr marL="746125" indent="0">
              <a:buNone/>
              <a:defRPr/>
            </a:lvl3pPr>
            <a:lvl4pPr marL="1131888" indent="0">
              <a:buNone/>
              <a:defRPr/>
            </a:lvl4pPr>
            <a:lvl5pPr marL="1541463" indent="0">
              <a:buNone/>
              <a:defRPr/>
            </a:lvl5pPr>
          </a:lstStyle>
          <a:p>
            <a:pPr lvl="0"/>
            <a:r>
              <a:rPr lang="en-US" dirty="0" smtClean="0"/>
              <a:t>Click to edit Master text styles</a:t>
            </a:r>
          </a:p>
        </p:txBody>
      </p:sp>
      <p:sp>
        <p:nvSpPr>
          <p:cNvPr id="11" name="Rectangle 10"/>
          <p:cNvSpPr/>
          <p:nvPr userDrawn="1"/>
        </p:nvSpPr>
        <p:spPr>
          <a:xfrm>
            <a:off x="1236132" y="-745068"/>
            <a:ext cx="6858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800" dirty="0" smtClean="0">
                <a:latin typeface=""/>
              </a:rPr>
              <a:t>CONTENT PAGE WITH </a:t>
            </a:r>
            <a:r>
              <a:rPr lang="en-US" dirty="0" smtClean="0">
                <a:latin typeface="Arial"/>
              </a:rPr>
              <a:t>EYEBROW &amp; IMAGE LEFT</a:t>
            </a:r>
            <a:endParaRPr lang="en-US" dirty="0">
              <a:latin typeface="Arial"/>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6136" y="6293865"/>
            <a:ext cx="409583" cy="392517"/>
          </a:xfrm>
          <a:prstGeom prst="rect">
            <a:avLst/>
          </a:prstGeom>
        </p:spPr>
      </p:pic>
      <p:sp>
        <p:nvSpPr>
          <p:cNvPr id="13" name="Text Placeholder 5"/>
          <p:cNvSpPr>
            <a:spLocks noGrp="1"/>
          </p:cNvSpPr>
          <p:nvPr>
            <p:ph idx="1"/>
          </p:nvPr>
        </p:nvSpPr>
        <p:spPr>
          <a:xfrm>
            <a:off x="345585" y="1428434"/>
            <a:ext cx="8712791" cy="424234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543317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ntent page with eyebrow &amp; image R">
    <p:spTree>
      <p:nvGrpSpPr>
        <p:cNvPr id="1" name=""/>
        <p:cNvGrpSpPr/>
        <p:nvPr/>
      </p:nvGrpSpPr>
      <p:grpSpPr>
        <a:xfrm>
          <a:off x="0" y="0"/>
          <a:ext cx="0" cy="0"/>
          <a:chOff x="0" y="0"/>
          <a:chExt cx="0" cy="0"/>
        </a:xfrm>
      </p:grpSpPr>
      <p:sp>
        <p:nvSpPr>
          <p:cNvPr id="10" name="Rectangle 9"/>
          <p:cNvSpPr/>
          <p:nvPr userDrawn="1"/>
        </p:nvSpPr>
        <p:spPr>
          <a:xfrm>
            <a:off x="2" y="6070601"/>
            <a:ext cx="9144001" cy="803468"/>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lvl="0" algn="ctr"/>
            <a:endParaRPr lang="en-US" dirty="0">
              <a:latin typeface="Arial"/>
            </a:endParaRPr>
          </a:p>
        </p:txBody>
      </p:sp>
      <p:sp>
        <p:nvSpPr>
          <p:cNvPr id="2" name="Title 1"/>
          <p:cNvSpPr>
            <a:spLocks noGrp="1"/>
          </p:cNvSpPr>
          <p:nvPr>
            <p:ph type="title"/>
          </p:nvPr>
        </p:nvSpPr>
        <p:spPr>
          <a:xfrm>
            <a:off x="347473" y="626534"/>
            <a:ext cx="7518225" cy="741501"/>
          </a:xfrm>
        </p:spPr>
        <p:txBody>
          <a:bodyPr lIns="0" tIns="0" rIns="0" bIns="0" anchor="t"/>
          <a:lstStyle>
            <a:lvl1pPr>
              <a:defRPr>
                <a:solidFill>
                  <a:srgbClr val="00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25795" y="1566332"/>
            <a:ext cx="4766229" cy="4162464"/>
          </a:xfrm>
          <a:prstGeom prst="rect">
            <a:avLst/>
          </a:prstGeom>
        </p:spPr>
        <p:txBody>
          <a:bodyPr/>
          <a:lstStyle>
            <a:lvl1pPr marL="0" indent="0">
              <a:buSzPct val="90000"/>
              <a:buFont typeface="Arial"/>
              <a:buNone/>
              <a:defRPr sz="2000" b="0" i="0">
                <a:latin typeface="Arial"/>
              </a:defRPr>
            </a:lvl1pPr>
            <a:lvl2pPr marL="342900" indent="-228600">
              <a:spcBef>
                <a:spcPts val="0"/>
              </a:spcBef>
              <a:buSzPct val="90000"/>
              <a:buFont typeface="Arial"/>
              <a:buChar char="•"/>
              <a:defRPr sz="2000"/>
            </a:lvl2pPr>
            <a:lvl3pPr marL="685800" indent="-228600">
              <a:buSzPct val="90000"/>
              <a:buFont typeface="Courier New"/>
              <a:buChar char="o"/>
              <a:defRPr sz="2000"/>
            </a:lvl3pPr>
            <a:lvl4pPr marL="1028700" indent="-228600">
              <a:buSzPct val="90000"/>
              <a:buFont typeface="Arial"/>
              <a:buChar char="•"/>
              <a:defRPr sz="2000"/>
            </a:lvl4pPr>
            <a:lvl5pPr marL="1435100" indent="-241300">
              <a:buSzPct val="90000"/>
              <a:buFont typeface="Courier New"/>
              <a:buChar char="o"/>
              <a:tabLst/>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1"/>
          </p:nvPr>
        </p:nvSpPr>
        <p:spPr/>
        <p:txBody>
          <a:bodyPr/>
          <a:lstStyle>
            <a:lvl1pPr>
              <a:defRPr b="0" i="0">
                <a:solidFill>
                  <a:srgbClr val="FFFFFF"/>
                </a:solidFill>
                <a:latin typeface="Arial"/>
                <a:cs typeface="Arial"/>
              </a:defRPr>
            </a:lvl1pPr>
          </a:lstStyle>
          <a:p>
            <a:fld id="{F8C12AA3-6E81-C746-8BB2-6661939CBDDC}" type="slidenum">
              <a:rPr lang="en-US" smtClean="0"/>
              <a:pPr/>
              <a:t>‹#›</a:t>
            </a:fld>
            <a:endParaRPr lang="en-US" dirty="0"/>
          </a:p>
        </p:txBody>
      </p:sp>
      <p:sp>
        <p:nvSpPr>
          <p:cNvPr id="4" name="Footer Placeholder 3"/>
          <p:cNvSpPr>
            <a:spLocks noGrp="1"/>
          </p:cNvSpPr>
          <p:nvPr>
            <p:ph type="ftr" sz="quarter" idx="12"/>
          </p:nvPr>
        </p:nvSpPr>
        <p:spPr/>
        <p:txBody>
          <a:bodyPr/>
          <a:lstStyle>
            <a:lvl1pPr>
              <a:defRPr b="0" i="0">
                <a:solidFill>
                  <a:srgbClr val="FFFFFF"/>
                </a:solidFill>
                <a:latin typeface="Arial"/>
                <a:cs typeface="Arial"/>
              </a:defRPr>
            </a:lvl1pPr>
          </a:lstStyle>
          <a:p>
            <a:endParaRPr lang="en-US" dirty="0"/>
          </a:p>
        </p:txBody>
      </p:sp>
      <p:sp>
        <p:nvSpPr>
          <p:cNvPr id="8" name="Text Placeholder 7"/>
          <p:cNvSpPr>
            <a:spLocks noGrp="1"/>
          </p:cNvSpPr>
          <p:nvPr>
            <p:ph type="body" sz="quarter" idx="13"/>
          </p:nvPr>
        </p:nvSpPr>
        <p:spPr>
          <a:xfrm>
            <a:off x="257020" y="1524001"/>
            <a:ext cx="3794125" cy="4180417"/>
          </a:xfrm>
        </p:spPr>
        <p:txBody>
          <a:bodyPr anchor="ctr">
            <a:normAutofit/>
          </a:bodyPr>
          <a:lstStyle>
            <a:lvl1pPr marL="0" indent="0" algn="l">
              <a:lnSpc>
                <a:spcPct val="120000"/>
              </a:lnSpc>
              <a:spcBef>
                <a:spcPts val="0"/>
              </a:spcBef>
              <a:spcAft>
                <a:spcPts val="800"/>
              </a:spcAft>
              <a:buNone/>
              <a:defRPr sz="2000" b="0" i="0" baseline="0">
                <a:latin typeface="Arial"/>
                <a:cs typeface="Arial"/>
              </a:defRPr>
            </a:lvl1pPr>
            <a:lvl2pPr marL="336550" indent="0">
              <a:buNone/>
              <a:defRPr/>
            </a:lvl2pPr>
            <a:lvl3pPr marL="746125" indent="0">
              <a:buNone/>
              <a:defRPr/>
            </a:lvl3pPr>
            <a:lvl4pPr marL="1131888" indent="0">
              <a:buNone/>
              <a:defRPr/>
            </a:lvl4pPr>
            <a:lvl5pPr marL="1541463" indent="0">
              <a:buNone/>
              <a:defRPr/>
            </a:lvl5pPr>
          </a:lstStyle>
          <a:p>
            <a:pPr lvl="0"/>
            <a:r>
              <a:rPr lang="en-US" dirty="0" smtClean="0"/>
              <a:t>Click to edit Master text styles</a:t>
            </a:r>
          </a:p>
        </p:txBody>
      </p:sp>
      <p:sp>
        <p:nvSpPr>
          <p:cNvPr id="6" name="Text Placeholder 5"/>
          <p:cNvSpPr>
            <a:spLocks noGrp="1"/>
          </p:cNvSpPr>
          <p:nvPr>
            <p:ph type="body" sz="quarter" idx="14"/>
          </p:nvPr>
        </p:nvSpPr>
        <p:spPr>
          <a:xfrm>
            <a:off x="347473" y="-41636"/>
            <a:ext cx="7608887" cy="626533"/>
          </a:xfrm>
        </p:spPr>
        <p:txBody>
          <a:bodyPr lIns="0" tIns="0" rIns="0" bIns="0" anchor="b">
            <a:normAutofit/>
          </a:bodyPr>
          <a:lstStyle>
            <a:lvl1pPr marL="0" indent="0">
              <a:buNone/>
              <a:defRPr sz="1600" b="1" cap="all">
                <a:solidFill>
                  <a:srgbClr val="000000"/>
                </a:solidFill>
              </a:defRPr>
            </a:lvl1pPr>
            <a:lvl2pPr marL="336550" indent="0">
              <a:buNone/>
              <a:defRPr/>
            </a:lvl2pPr>
            <a:lvl3pPr marL="746125" indent="0">
              <a:buNone/>
              <a:defRPr/>
            </a:lvl3pPr>
            <a:lvl4pPr marL="1131888" indent="0">
              <a:buNone/>
              <a:defRPr/>
            </a:lvl4pPr>
            <a:lvl5pPr marL="1541463" indent="0">
              <a:buNone/>
              <a:defRPr/>
            </a:lvl5pPr>
          </a:lstStyle>
          <a:p>
            <a:pPr lvl="0"/>
            <a:r>
              <a:rPr lang="en-US" dirty="0" smtClean="0"/>
              <a:t>Click to edit Master text styles</a:t>
            </a:r>
          </a:p>
        </p:txBody>
      </p:sp>
      <p:sp>
        <p:nvSpPr>
          <p:cNvPr id="12" name="Rectangle 11"/>
          <p:cNvSpPr/>
          <p:nvPr userDrawn="1"/>
        </p:nvSpPr>
        <p:spPr>
          <a:xfrm>
            <a:off x="1236132" y="-745068"/>
            <a:ext cx="6858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latin typeface="Arial"/>
              </a:rPr>
              <a:t>CONTENT PAGE WITH EYEBROW &amp; IMAGE RIGHT</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6136" y="6293865"/>
            <a:ext cx="409583" cy="392517"/>
          </a:xfrm>
          <a:prstGeom prst="rect">
            <a:avLst/>
          </a:prstGeom>
        </p:spPr>
      </p:pic>
    </p:spTree>
    <p:extLst>
      <p:ext uri="{BB962C8B-B14F-4D97-AF65-F5344CB8AC3E}">
        <p14:creationId xmlns:p14="http://schemas.microsoft.com/office/powerpoint/2010/main" val="151710742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xt &amp; image right">
    <p:spTree>
      <p:nvGrpSpPr>
        <p:cNvPr id="1" name=""/>
        <p:cNvGrpSpPr/>
        <p:nvPr/>
      </p:nvGrpSpPr>
      <p:grpSpPr>
        <a:xfrm>
          <a:off x="0" y="0"/>
          <a:ext cx="0" cy="0"/>
          <a:chOff x="0" y="0"/>
          <a:chExt cx="0" cy="0"/>
        </a:xfrm>
      </p:grpSpPr>
      <p:sp>
        <p:nvSpPr>
          <p:cNvPr id="10" name="Rectangle 9"/>
          <p:cNvSpPr/>
          <p:nvPr userDrawn="1"/>
        </p:nvSpPr>
        <p:spPr>
          <a:xfrm>
            <a:off x="2" y="6070601"/>
            <a:ext cx="9144001" cy="803468"/>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lvl="0" algn="ctr"/>
            <a:endParaRPr lang="en-US" dirty="0">
              <a:latin typeface="Arial"/>
            </a:endParaRPr>
          </a:p>
        </p:txBody>
      </p:sp>
      <p:sp>
        <p:nvSpPr>
          <p:cNvPr id="2" name="Title 1"/>
          <p:cNvSpPr>
            <a:spLocks noGrp="1"/>
          </p:cNvSpPr>
          <p:nvPr>
            <p:ph type="title"/>
          </p:nvPr>
        </p:nvSpPr>
        <p:spPr/>
        <p:txBody>
          <a:bodyPr/>
          <a:lstStyle>
            <a:lvl1pPr>
              <a:defRPr>
                <a:solidFill>
                  <a:srgbClr val="00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25589" y="1428753"/>
            <a:ext cx="4766229" cy="4162464"/>
          </a:xfrm>
          <a:prstGeom prst="rect">
            <a:avLst/>
          </a:prstGeom>
        </p:spPr>
        <p:txBody>
          <a:bodyPr/>
          <a:lstStyle>
            <a:lvl1pPr marL="0" indent="0">
              <a:buSzPct val="90000"/>
              <a:buFont typeface="Arial"/>
              <a:buNone/>
              <a:defRPr sz="2000" b="0" i="0">
                <a:latin typeface="Arial"/>
              </a:defRPr>
            </a:lvl1pPr>
            <a:lvl2pPr marL="342900" indent="-228600">
              <a:spcBef>
                <a:spcPts val="0"/>
              </a:spcBef>
              <a:buSzPct val="90000"/>
              <a:buFont typeface="Arial"/>
              <a:buChar char="•"/>
              <a:defRPr sz="2000"/>
            </a:lvl2pPr>
            <a:lvl3pPr marL="685800" indent="-228600">
              <a:buSzPct val="90000"/>
              <a:buFont typeface="Courier New"/>
              <a:buChar char="o"/>
              <a:defRPr sz="2000"/>
            </a:lvl3pPr>
            <a:lvl4pPr marL="1028700" indent="-228600">
              <a:buSzPct val="90000"/>
              <a:buFont typeface="Arial"/>
              <a:buChar char="•"/>
              <a:defRPr sz="2000"/>
            </a:lvl4pPr>
            <a:lvl5pPr marL="1435100" indent="-241300">
              <a:buSzPct val="90000"/>
              <a:buFont typeface="Courier New"/>
              <a:buChar char="o"/>
              <a:tabLst/>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1"/>
          </p:nvPr>
        </p:nvSpPr>
        <p:spPr/>
        <p:txBody>
          <a:bodyPr/>
          <a:lstStyle>
            <a:lvl1pPr>
              <a:defRPr b="0" i="0">
                <a:solidFill>
                  <a:srgbClr val="FFFFFF"/>
                </a:solidFill>
                <a:latin typeface="Arial"/>
                <a:cs typeface="Arial"/>
              </a:defRPr>
            </a:lvl1pPr>
          </a:lstStyle>
          <a:p>
            <a:fld id="{F8C12AA3-6E81-C746-8BB2-6661939CBDDC}" type="slidenum">
              <a:rPr lang="en-US" smtClean="0"/>
              <a:pPr/>
              <a:t>‹#›</a:t>
            </a:fld>
            <a:endParaRPr lang="en-US" dirty="0"/>
          </a:p>
        </p:txBody>
      </p:sp>
      <p:sp>
        <p:nvSpPr>
          <p:cNvPr id="4" name="Footer Placeholder 3"/>
          <p:cNvSpPr>
            <a:spLocks noGrp="1"/>
          </p:cNvSpPr>
          <p:nvPr>
            <p:ph type="ftr" sz="quarter" idx="12"/>
          </p:nvPr>
        </p:nvSpPr>
        <p:spPr/>
        <p:txBody>
          <a:bodyPr/>
          <a:lstStyle>
            <a:lvl1pPr>
              <a:defRPr b="0" i="0">
                <a:solidFill>
                  <a:srgbClr val="FFFFFF"/>
                </a:solidFill>
                <a:latin typeface="Arial"/>
                <a:cs typeface="Arial"/>
              </a:defRPr>
            </a:lvl1pPr>
          </a:lstStyle>
          <a:p>
            <a:endParaRPr lang="en-US" dirty="0"/>
          </a:p>
        </p:txBody>
      </p:sp>
      <p:sp>
        <p:nvSpPr>
          <p:cNvPr id="8" name="Text Placeholder 7"/>
          <p:cNvSpPr>
            <a:spLocks noGrp="1"/>
          </p:cNvSpPr>
          <p:nvPr>
            <p:ph type="body" sz="quarter" idx="13"/>
          </p:nvPr>
        </p:nvSpPr>
        <p:spPr>
          <a:xfrm>
            <a:off x="257020" y="1375839"/>
            <a:ext cx="3794125" cy="4180417"/>
          </a:xfrm>
        </p:spPr>
        <p:txBody>
          <a:bodyPr anchor="ctr">
            <a:normAutofit/>
          </a:bodyPr>
          <a:lstStyle>
            <a:lvl1pPr marL="0" indent="0" algn="l">
              <a:lnSpc>
                <a:spcPct val="120000"/>
              </a:lnSpc>
              <a:spcBef>
                <a:spcPts val="0"/>
              </a:spcBef>
              <a:spcAft>
                <a:spcPts val="800"/>
              </a:spcAft>
              <a:buNone/>
              <a:defRPr sz="2000" b="0" i="0" baseline="0">
                <a:latin typeface="Arial"/>
                <a:cs typeface="Arial"/>
              </a:defRPr>
            </a:lvl1pPr>
            <a:lvl2pPr marL="336550" indent="0">
              <a:buNone/>
              <a:defRPr/>
            </a:lvl2pPr>
            <a:lvl3pPr marL="746125" indent="0">
              <a:buNone/>
              <a:defRPr/>
            </a:lvl3pPr>
            <a:lvl4pPr marL="1131888" indent="0">
              <a:buNone/>
              <a:defRPr/>
            </a:lvl4pPr>
            <a:lvl5pPr marL="1541463" indent="0">
              <a:buNone/>
              <a:defRPr/>
            </a:lvl5pPr>
          </a:lstStyle>
          <a:p>
            <a:pPr lvl="0"/>
            <a:r>
              <a:rPr lang="en-US" dirty="0" smtClean="0"/>
              <a:t>Click to edit Master text styles</a:t>
            </a:r>
          </a:p>
        </p:txBody>
      </p:sp>
      <p:sp>
        <p:nvSpPr>
          <p:cNvPr id="9" name="Rectangle 8"/>
          <p:cNvSpPr/>
          <p:nvPr userDrawn="1"/>
        </p:nvSpPr>
        <p:spPr>
          <a:xfrm>
            <a:off x="1236132" y="-745068"/>
            <a:ext cx="6858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latin typeface="Arial"/>
              </a:rPr>
              <a:t>TEXT</a:t>
            </a:r>
            <a:r>
              <a:rPr lang="en-US" baseline="0" dirty="0" smtClean="0">
                <a:latin typeface="Arial"/>
              </a:rPr>
              <a:t> &amp;</a:t>
            </a:r>
            <a:r>
              <a:rPr lang="en-US" dirty="0" smtClean="0">
                <a:latin typeface="Arial"/>
              </a:rPr>
              <a:t> IMAGE RIGHT</a:t>
            </a:r>
            <a:endParaRPr lang="en-US" dirty="0">
              <a:latin typeface="Arial"/>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6136" y="6293865"/>
            <a:ext cx="409583" cy="392517"/>
          </a:xfrm>
          <a:prstGeom prst="rect">
            <a:avLst/>
          </a:prstGeom>
        </p:spPr>
      </p:pic>
    </p:spTree>
    <p:extLst>
      <p:ext uri="{BB962C8B-B14F-4D97-AF65-F5344CB8AC3E}">
        <p14:creationId xmlns:p14="http://schemas.microsoft.com/office/powerpoint/2010/main" val="119221123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xt &amp; image left">
    <p:spTree>
      <p:nvGrpSpPr>
        <p:cNvPr id="1" name=""/>
        <p:cNvGrpSpPr/>
        <p:nvPr/>
      </p:nvGrpSpPr>
      <p:grpSpPr>
        <a:xfrm>
          <a:off x="0" y="0"/>
          <a:ext cx="0" cy="0"/>
          <a:chOff x="0" y="0"/>
          <a:chExt cx="0" cy="0"/>
        </a:xfrm>
      </p:grpSpPr>
      <p:sp>
        <p:nvSpPr>
          <p:cNvPr id="10" name="Rectangle 9"/>
          <p:cNvSpPr/>
          <p:nvPr userDrawn="1"/>
        </p:nvSpPr>
        <p:spPr>
          <a:xfrm>
            <a:off x="2" y="6070601"/>
            <a:ext cx="9144001" cy="803468"/>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lvl="0" algn="ctr"/>
            <a:endParaRPr lang="en-US" dirty="0">
              <a:latin typeface="Arial"/>
            </a:endParaRPr>
          </a:p>
        </p:txBody>
      </p:sp>
      <p:sp>
        <p:nvSpPr>
          <p:cNvPr id="2" name="Title 1"/>
          <p:cNvSpPr>
            <a:spLocks noGrp="1"/>
          </p:cNvSpPr>
          <p:nvPr>
            <p:ph type="title"/>
          </p:nvPr>
        </p:nvSpPr>
        <p:spPr/>
        <p:txBody>
          <a:bodyPr/>
          <a:lstStyle>
            <a:lvl1pPr>
              <a:defRPr>
                <a:solidFill>
                  <a:srgbClr val="00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3495" y="1439336"/>
            <a:ext cx="4766229" cy="4162464"/>
          </a:xfrm>
          <a:prstGeom prst="rect">
            <a:avLst/>
          </a:prstGeom>
        </p:spPr>
        <p:txBody>
          <a:bodyPr/>
          <a:lstStyle>
            <a:lvl1pPr marL="0" indent="0">
              <a:buSzPct val="90000"/>
              <a:buFont typeface="Arial"/>
              <a:buNone/>
              <a:defRPr sz="2000" b="0" i="0">
                <a:latin typeface="Arial"/>
              </a:defRPr>
            </a:lvl1pPr>
            <a:lvl2pPr marL="342900" indent="-228600">
              <a:spcBef>
                <a:spcPts val="0"/>
              </a:spcBef>
              <a:buSzPct val="90000"/>
              <a:buFont typeface="Arial"/>
              <a:buChar char="•"/>
              <a:defRPr sz="2000"/>
            </a:lvl2pPr>
            <a:lvl3pPr marL="685800" indent="-228600">
              <a:buSzPct val="90000"/>
              <a:buFont typeface="Courier New"/>
              <a:buChar char="o"/>
              <a:defRPr sz="2000"/>
            </a:lvl3pPr>
            <a:lvl4pPr marL="1028700" indent="-228600">
              <a:buSzPct val="90000"/>
              <a:buFont typeface="Arial"/>
              <a:buChar char="•"/>
              <a:defRPr sz="2000"/>
            </a:lvl4pPr>
            <a:lvl5pPr marL="1435100" indent="-241300">
              <a:buSzPct val="90000"/>
              <a:buFont typeface="Courier New"/>
              <a:buChar char="o"/>
              <a:tabLst/>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1"/>
          </p:nvPr>
        </p:nvSpPr>
        <p:spPr/>
        <p:txBody>
          <a:bodyPr/>
          <a:lstStyle>
            <a:lvl1pPr>
              <a:defRPr b="0" i="0">
                <a:solidFill>
                  <a:srgbClr val="FFFFFF"/>
                </a:solidFill>
                <a:latin typeface="Arial"/>
                <a:cs typeface="Arial"/>
              </a:defRPr>
            </a:lvl1pPr>
          </a:lstStyle>
          <a:p>
            <a:fld id="{F8C12AA3-6E81-C746-8BB2-6661939CBDDC}" type="slidenum">
              <a:rPr lang="en-US" smtClean="0"/>
              <a:pPr/>
              <a:t>‹#›</a:t>
            </a:fld>
            <a:endParaRPr lang="en-US" dirty="0"/>
          </a:p>
        </p:txBody>
      </p:sp>
      <p:sp>
        <p:nvSpPr>
          <p:cNvPr id="4" name="Footer Placeholder 3"/>
          <p:cNvSpPr>
            <a:spLocks noGrp="1"/>
          </p:cNvSpPr>
          <p:nvPr>
            <p:ph type="ftr" sz="quarter" idx="12"/>
          </p:nvPr>
        </p:nvSpPr>
        <p:spPr/>
        <p:txBody>
          <a:bodyPr/>
          <a:lstStyle>
            <a:lvl1pPr>
              <a:defRPr b="0" i="0">
                <a:solidFill>
                  <a:schemeClr val="bg1"/>
                </a:solidFill>
                <a:latin typeface="Arial"/>
                <a:cs typeface="Arial"/>
              </a:defRPr>
            </a:lvl1pPr>
          </a:lstStyle>
          <a:p>
            <a:endParaRPr lang="en-US" dirty="0"/>
          </a:p>
        </p:txBody>
      </p:sp>
      <p:sp>
        <p:nvSpPr>
          <p:cNvPr id="8" name="Text Placeholder 7"/>
          <p:cNvSpPr>
            <a:spLocks noGrp="1"/>
          </p:cNvSpPr>
          <p:nvPr>
            <p:ph type="body" sz="quarter" idx="13"/>
          </p:nvPr>
        </p:nvSpPr>
        <p:spPr>
          <a:xfrm>
            <a:off x="5035060" y="1524001"/>
            <a:ext cx="3794125" cy="4180417"/>
          </a:xfrm>
        </p:spPr>
        <p:txBody>
          <a:bodyPr anchor="ctr">
            <a:normAutofit/>
          </a:bodyPr>
          <a:lstStyle>
            <a:lvl1pPr marL="0" indent="0" algn="l">
              <a:lnSpc>
                <a:spcPct val="120000"/>
              </a:lnSpc>
              <a:spcBef>
                <a:spcPts val="0"/>
              </a:spcBef>
              <a:spcAft>
                <a:spcPts val="800"/>
              </a:spcAft>
              <a:buNone/>
              <a:defRPr sz="2000" b="0" i="0" baseline="0">
                <a:latin typeface="Arial"/>
                <a:cs typeface="Arial"/>
              </a:defRPr>
            </a:lvl1pPr>
            <a:lvl2pPr marL="336550" indent="0">
              <a:buNone/>
              <a:defRPr/>
            </a:lvl2pPr>
            <a:lvl3pPr marL="746125" indent="0">
              <a:buNone/>
              <a:defRPr/>
            </a:lvl3pPr>
            <a:lvl4pPr marL="1131888" indent="0">
              <a:buNone/>
              <a:defRPr/>
            </a:lvl4pPr>
            <a:lvl5pPr marL="1541463" indent="0">
              <a:buNone/>
              <a:defRPr/>
            </a:lvl5pPr>
          </a:lstStyle>
          <a:p>
            <a:pPr lvl="0"/>
            <a:r>
              <a:rPr lang="en-US" dirty="0" smtClean="0"/>
              <a:t>Click to edit Master text styles</a:t>
            </a:r>
          </a:p>
        </p:txBody>
      </p:sp>
      <p:sp>
        <p:nvSpPr>
          <p:cNvPr id="9" name="Rectangle 8"/>
          <p:cNvSpPr/>
          <p:nvPr userDrawn="1"/>
        </p:nvSpPr>
        <p:spPr>
          <a:xfrm>
            <a:off x="1236132" y="-745068"/>
            <a:ext cx="6858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latin typeface="Arial"/>
              </a:rPr>
              <a:t>TEXT </a:t>
            </a:r>
            <a:r>
              <a:rPr lang="en-US" baseline="0" dirty="0" smtClean="0">
                <a:latin typeface="Arial"/>
              </a:rPr>
              <a:t>&amp;</a:t>
            </a:r>
            <a:r>
              <a:rPr lang="en-US" dirty="0" smtClean="0">
                <a:latin typeface="Arial"/>
              </a:rPr>
              <a:t> IMAGE LEFT</a:t>
            </a:r>
            <a:endParaRPr lang="en-US" dirty="0">
              <a:latin typeface="Aria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6136" y="6293865"/>
            <a:ext cx="409583" cy="392517"/>
          </a:xfrm>
          <a:prstGeom prst="rect">
            <a:avLst/>
          </a:prstGeom>
        </p:spPr>
      </p:pic>
    </p:spTree>
    <p:extLst>
      <p:ext uri="{BB962C8B-B14F-4D97-AF65-F5344CB8AC3E}">
        <p14:creationId xmlns:p14="http://schemas.microsoft.com/office/powerpoint/2010/main" val="262316896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 ">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lvl1pPr>
              <a:defRPr b="0" i="0">
                <a:solidFill>
                  <a:srgbClr val="FFFFFF"/>
                </a:solidFill>
                <a:latin typeface="Arial"/>
                <a:cs typeface="Arial"/>
              </a:defRPr>
            </a:lvl1pPr>
          </a:lstStyle>
          <a:p>
            <a:fld id="{F8C12AA3-6E81-C746-8BB2-6661939CBDDC}" type="slidenum">
              <a:rPr lang="en-US" smtClean="0"/>
              <a:pPr/>
              <a:t>‹#›</a:t>
            </a:fld>
            <a:endParaRPr lang="en-US" dirty="0"/>
          </a:p>
        </p:txBody>
      </p:sp>
      <p:sp>
        <p:nvSpPr>
          <p:cNvPr id="9" name="Rectangle 8"/>
          <p:cNvSpPr/>
          <p:nvPr userDrawn="1"/>
        </p:nvSpPr>
        <p:spPr>
          <a:xfrm>
            <a:off x="1236132" y="-745068"/>
            <a:ext cx="6858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latin typeface="Arial"/>
              </a:rPr>
              <a:t>BLANK</a:t>
            </a:r>
            <a:endParaRPr lang="en-US" dirty="0">
              <a:latin typeface="Arial"/>
            </a:endParaRPr>
          </a:p>
        </p:txBody>
      </p:sp>
    </p:spTree>
    <p:extLst>
      <p:ext uri="{BB962C8B-B14F-4D97-AF65-F5344CB8AC3E}">
        <p14:creationId xmlns:p14="http://schemas.microsoft.com/office/powerpoint/2010/main" val="38049091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Extra vertical space">
    <p:spTree>
      <p:nvGrpSpPr>
        <p:cNvPr id="1" name=""/>
        <p:cNvGrpSpPr/>
        <p:nvPr/>
      </p:nvGrpSpPr>
      <p:grpSpPr>
        <a:xfrm>
          <a:off x="0" y="0"/>
          <a:ext cx="0" cy="0"/>
          <a:chOff x="0" y="0"/>
          <a:chExt cx="0" cy="0"/>
        </a:xfrm>
      </p:grpSpPr>
      <p:sp>
        <p:nvSpPr>
          <p:cNvPr id="14" name="Rectangle 13"/>
          <p:cNvSpPr/>
          <p:nvPr userDrawn="1"/>
        </p:nvSpPr>
        <p:spPr>
          <a:xfrm>
            <a:off x="-82549" y="-8373"/>
            <a:ext cx="9418320" cy="207264"/>
          </a:xfrm>
          <a:prstGeom prst="rect">
            <a:avLst/>
          </a:prstGeom>
          <a:gradFill flip="none" rotWithShape="1">
            <a:gsLst>
              <a:gs pos="26000">
                <a:schemeClr val="tx2"/>
              </a:gs>
              <a:gs pos="100000">
                <a:srgbClr val="008745"/>
              </a:gs>
              <a:gs pos="0">
                <a:srgbClr val="008745"/>
              </a:gs>
              <a:gs pos="71000">
                <a:schemeClr val="tx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lvl="0" algn="ctr"/>
            <a:endParaRPr lang="en-US" dirty="0">
              <a:latin typeface="Arial"/>
            </a:endParaRPr>
          </a:p>
        </p:txBody>
      </p:sp>
      <p:sp>
        <p:nvSpPr>
          <p:cNvPr id="2" name="Title 1"/>
          <p:cNvSpPr>
            <a:spLocks noGrp="1"/>
          </p:cNvSpPr>
          <p:nvPr>
            <p:ph type="title"/>
          </p:nvPr>
        </p:nvSpPr>
        <p:spPr>
          <a:xfrm>
            <a:off x="347472" y="256033"/>
            <a:ext cx="5832760" cy="954793"/>
          </a:xfrm>
        </p:spPr>
        <p:txBody>
          <a:bodyPr/>
          <a:lstStyle>
            <a:lvl1pPr>
              <a:defRPr>
                <a:solidFill>
                  <a:srgbClr val="000000"/>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1"/>
          </p:nvPr>
        </p:nvSpPr>
        <p:spPr/>
        <p:txBody>
          <a:bodyPr/>
          <a:lstStyle/>
          <a:p>
            <a:fld id="{990CBC6E-F1C2-1F47-ABA1-B1BBE767C3DA}" type="slidenum">
              <a:rPr lang="en-US" smtClean="0"/>
              <a:pPr/>
              <a:t>‹#›</a:t>
            </a:fld>
            <a:endParaRPr lang="en-US" dirty="0"/>
          </a:p>
        </p:txBody>
      </p:sp>
      <p:sp>
        <p:nvSpPr>
          <p:cNvPr id="4" name="Footer Placeholder 3"/>
          <p:cNvSpPr>
            <a:spLocks noGrp="1"/>
          </p:cNvSpPr>
          <p:nvPr>
            <p:ph type="ftr" sz="quarter" idx="12"/>
          </p:nvPr>
        </p:nvSpPr>
        <p:spPr>
          <a:xfrm>
            <a:off x="704088" y="6360027"/>
            <a:ext cx="5312960" cy="209549"/>
          </a:xfrm>
        </p:spPr>
        <p:txBody>
          <a:bodyPr/>
          <a:lstStyle/>
          <a:p>
            <a:endParaRPr lang="en-US" dirty="0"/>
          </a:p>
        </p:txBody>
      </p:sp>
      <p:sp>
        <p:nvSpPr>
          <p:cNvPr id="9" name="Rectangle 8"/>
          <p:cNvSpPr/>
          <p:nvPr userDrawn="1"/>
        </p:nvSpPr>
        <p:spPr>
          <a:xfrm>
            <a:off x="1236132" y="-745068"/>
            <a:ext cx="6858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latin typeface="Arial"/>
              </a:rPr>
              <a:t>EXTRA VERTICAL SPACE</a:t>
            </a:r>
            <a:endParaRPr lang="en-US" dirty="0">
              <a:latin typeface="Aria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6111" y="6276799"/>
            <a:ext cx="429633" cy="409583"/>
          </a:xfrm>
          <a:prstGeom prst="rect">
            <a:avLst/>
          </a:prstGeom>
        </p:spPr>
      </p:pic>
      <p:sp>
        <p:nvSpPr>
          <p:cNvPr id="11" name="Text Placeholder 5"/>
          <p:cNvSpPr>
            <a:spLocks noGrp="1"/>
          </p:cNvSpPr>
          <p:nvPr>
            <p:ph idx="1"/>
          </p:nvPr>
        </p:nvSpPr>
        <p:spPr>
          <a:xfrm>
            <a:off x="345585" y="1428434"/>
            <a:ext cx="8712791" cy="424234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9806840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ntent page Bottom Bar">
    <p:spTree>
      <p:nvGrpSpPr>
        <p:cNvPr id="1" name=""/>
        <p:cNvGrpSpPr/>
        <p:nvPr/>
      </p:nvGrpSpPr>
      <p:grpSpPr>
        <a:xfrm>
          <a:off x="0" y="0"/>
          <a:ext cx="0" cy="0"/>
          <a:chOff x="0" y="0"/>
          <a:chExt cx="0" cy="0"/>
        </a:xfrm>
      </p:grpSpPr>
      <p:sp>
        <p:nvSpPr>
          <p:cNvPr id="5" name="Rectangle 4"/>
          <p:cNvSpPr/>
          <p:nvPr userDrawn="1"/>
        </p:nvSpPr>
        <p:spPr>
          <a:xfrm>
            <a:off x="2" y="6070601"/>
            <a:ext cx="9144001" cy="803468"/>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lvl="0" algn="ctr"/>
            <a:endParaRPr lang="en-US" dirty="0">
              <a:latin typeface="Arial"/>
            </a:endParaRPr>
          </a:p>
        </p:txBody>
      </p:sp>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1"/>
          </p:nvPr>
        </p:nvSpPr>
        <p:spPr/>
        <p:txBody>
          <a:bodyPr/>
          <a:lstStyle>
            <a:lvl1pPr>
              <a:defRPr>
                <a:solidFill>
                  <a:srgbClr val="FFFFFF"/>
                </a:solidFill>
              </a:defRPr>
            </a:lvl1pPr>
          </a:lstStyle>
          <a:p>
            <a:fld id="{990CBC6E-F1C2-1F47-ABA1-B1BBE767C3DA}" type="slidenum">
              <a:rPr lang="en-US" smtClean="0"/>
              <a:pPr/>
              <a:t>‹#›</a:t>
            </a:fld>
            <a:endParaRPr lang="en-US" dirty="0"/>
          </a:p>
        </p:txBody>
      </p:sp>
      <p:sp>
        <p:nvSpPr>
          <p:cNvPr id="4" name="Footer Placeholder 3"/>
          <p:cNvSpPr>
            <a:spLocks noGrp="1"/>
          </p:cNvSpPr>
          <p:nvPr>
            <p:ph type="ftr" sz="quarter" idx="12"/>
          </p:nvPr>
        </p:nvSpPr>
        <p:spPr/>
        <p:txBody>
          <a:bodyPr/>
          <a:lstStyle>
            <a:lvl1pPr>
              <a:defRPr>
                <a:solidFill>
                  <a:schemeClr val="bg1"/>
                </a:solidFill>
              </a:defRPr>
            </a:lvl1pPr>
          </a:lstStyle>
          <a:p>
            <a:endParaRPr lang="en-US" dirty="0"/>
          </a:p>
        </p:txBody>
      </p:sp>
      <p:sp>
        <p:nvSpPr>
          <p:cNvPr id="9" name="Rectangle 8"/>
          <p:cNvSpPr/>
          <p:nvPr userDrawn="1"/>
        </p:nvSpPr>
        <p:spPr>
          <a:xfrm>
            <a:off x="1236132" y="-745068"/>
            <a:ext cx="6858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latin typeface="Arial"/>
              </a:rPr>
              <a:t>CONTENT PAGE BOTTOM GREEN BAR</a:t>
            </a:r>
            <a:endParaRPr lang="en-US" dirty="0">
              <a:latin typeface="Aria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6136" y="6293865"/>
            <a:ext cx="409583" cy="392517"/>
          </a:xfrm>
          <a:prstGeom prst="rect">
            <a:avLst/>
          </a:prstGeom>
        </p:spPr>
      </p:pic>
      <p:sp>
        <p:nvSpPr>
          <p:cNvPr id="8" name="Content Placeholder 7"/>
          <p:cNvSpPr>
            <a:spLocks noGrp="1"/>
          </p:cNvSpPr>
          <p:nvPr>
            <p:ph sz="quarter" idx="14"/>
          </p:nvPr>
        </p:nvSpPr>
        <p:spPr>
          <a:xfrm>
            <a:off x="350157" y="1153276"/>
            <a:ext cx="8381093" cy="42423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662598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Right 1/2 page bleed">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3652762" y="1142999"/>
            <a:ext cx="5491238" cy="5731933"/>
          </a:xfrm>
          <a:prstGeom prst="rect">
            <a:avLst/>
          </a:prstGeom>
          <a:solidFill>
            <a:schemeClr val="bg1">
              <a:lumMod val="95000"/>
            </a:schemeClr>
          </a:solidFill>
        </p:spPr>
        <p:txBody>
          <a:bodyPr/>
          <a:lstStyle>
            <a:lvl1pPr>
              <a:buSzPct val="100000"/>
              <a:defRPr/>
            </a:lvl1pPr>
          </a:lstStyle>
          <a:p>
            <a:r>
              <a:rPr lang="en-US" dirty="0" smtClean="0"/>
              <a:t>Drag picture to placeholder or click icon to add</a:t>
            </a:r>
            <a:endParaRPr lang="en-US" dirty="0"/>
          </a:p>
        </p:txBody>
      </p:sp>
      <p:sp>
        <p:nvSpPr>
          <p:cNvPr id="13" name="Content Placeholder 2"/>
          <p:cNvSpPr>
            <a:spLocks noGrp="1"/>
          </p:cNvSpPr>
          <p:nvPr>
            <p:ph sz="half" idx="11"/>
          </p:nvPr>
        </p:nvSpPr>
        <p:spPr>
          <a:xfrm>
            <a:off x="347904" y="1422118"/>
            <a:ext cx="3154874" cy="5096692"/>
          </a:xfrm>
          <a:prstGeom prst="rect">
            <a:avLst/>
          </a:prstGeom>
        </p:spPr>
        <p:txBody>
          <a:bodyPr>
            <a:normAutofit/>
          </a:bodyPr>
          <a:lstStyle>
            <a:lvl1pPr marL="0" indent="0">
              <a:buClrTx/>
              <a:buSzPct val="100000"/>
              <a:buNone/>
              <a:defRPr sz="2400">
                <a:solidFill>
                  <a:schemeClr val="tx1"/>
                </a:solidFill>
              </a:defRPr>
            </a:lvl1pPr>
            <a:lvl2pPr marL="192024" indent="-192024">
              <a:buClrTx/>
              <a:buSzPct val="100000"/>
              <a:buFont typeface="Arial"/>
              <a:buChar char="•"/>
              <a:defRPr sz="2400">
                <a:solidFill>
                  <a:schemeClr val="tx1"/>
                </a:solidFill>
              </a:defRPr>
            </a:lvl2pPr>
            <a:lvl3pPr>
              <a:buClr>
                <a:srgbClr val="006601"/>
              </a:buClr>
              <a:defRPr sz="1600"/>
            </a:lvl3pPr>
            <a:lvl4pPr>
              <a:buClr>
                <a:srgbClr val="006601"/>
              </a:buClr>
              <a:defRPr sz="1600"/>
            </a:lvl4pPr>
            <a:lvl5pPr>
              <a:buClr>
                <a:srgbClr val="006601"/>
              </a:buCl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3" name="Slide Number Placeholder 2"/>
          <p:cNvSpPr>
            <a:spLocks noGrp="1"/>
          </p:cNvSpPr>
          <p:nvPr>
            <p:ph type="sldNum" sz="quarter" idx="12"/>
          </p:nvPr>
        </p:nvSpPr>
        <p:spPr/>
        <p:txBody>
          <a:bodyPr/>
          <a:lstStyle>
            <a:lvl1pPr>
              <a:defRPr>
                <a:solidFill>
                  <a:srgbClr val="000000"/>
                </a:solidFill>
              </a:defRPr>
            </a:lvl1pPr>
          </a:lstStyle>
          <a:p>
            <a:fld id="{F8C12AA3-6E81-C746-8BB2-6661939CBDDC}" type="slidenum">
              <a:rPr lang="en-US" smtClean="0"/>
              <a:pPr/>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Rectangle 6"/>
          <p:cNvSpPr/>
          <p:nvPr userDrawn="1"/>
        </p:nvSpPr>
        <p:spPr>
          <a:xfrm>
            <a:off x="1236132" y="-745068"/>
            <a:ext cx="6858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latin typeface="Arial"/>
              </a:rPr>
              <a:t>PHOTO RIGHT, ½-PAGE BLEED</a:t>
            </a:r>
            <a:endParaRPr lang="en-US" dirty="0">
              <a:latin typeface="Arial"/>
            </a:endParaRPr>
          </a:p>
        </p:txBody>
      </p:sp>
    </p:spTree>
    <p:extLst>
      <p:ext uri="{BB962C8B-B14F-4D97-AF65-F5344CB8AC3E}">
        <p14:creationId xmlns:p14="http://schemas.microsoft.com/office/powerpoint/2010/main" val="341227475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 Left 1/2 page bleed">
    <p:spTree>
      <p:nvGrpSpPr>
        <p:cNvPr id="1" name=""/>
        <p:cNvGrpSpPr/>
        <p:nvPr/>
      </p:nvGrpSpPr>
      <p:grpSpPr>
        <a:xfrm>
          <a:off x="0" y="0"/>
          <a:ext cx="0" cy="0"/>
          <a:chOff x="0" y="0"/>
          <a:chExt cx="0" cy="0"/>
        </a:xfrm>
      </p:grpSpPr>
      <p:sp>
        <p:nvSpPr>
          <p:cNvPr id="13" name="Content Placeholder 2"/>
          <p:cNvSpPr>
            <a:spLocks noGrp="1"/>
          </p:cNvSpPr>
          <p:nvPr>
            <p:ph sz="half" idx="11"/>
          </p:nvPr>
        </p:nvSpPr>
        <p:spPr>
          <a:xfrm>
            <a:off x="5721803" y="1539999"/>
            <a:ext cx="3154874" cy="5093208"/>
          </a:xfrm>
          <a:prstGeom prst="rect">
            <a:avLst/>
          </a:prstGeom>
        </p:spPr>
        <p:txBody>
          <a:bodyPr>
            <a:normAutofit/>
          </a:bodyPr>
          <a:lstStyle>
            <a:lvl1pPr marL="0" indent="0">
              <a:buClrTx/>
              <a:buSzPct val="100000"/>
              <a:buNone/>
              <a:defRPr sz="2400">
                <a:solidFill>
                  <a:schemeClr val="tx1"/>
                </a:solidFill>
              </a:defRPr>
            </a:lvl1pPr>
            <a:lvl2pPr marL="192024" indent="-192024">
              <a:buClrTx/>
              <a:buSzPct val="100000"/>
              <a:buFont typeface="Arial"/>
              <a:buChar char="•"/>
              <a:defRPr sz="2400">
                <a:solidFill>
                  <a:schemeClr val="tx1"/>
                </a:solidFill>
              </a:defRPr>
            </a:lvl2pPr>
            <a:lvl3pPr>
              <a:buClr>
                <a:srgbClr val="006601"/>
              </a:buClr>
              <a:defRPr sz="1600"/>
            </a:lvl3pPr>
            <a:lvl4pPr>
              <a:buClr>
                <a:srgbClr val="006601"/>
              </a:buClr>
              <a:defRPr sz="1600"/>
            </a:lvl4pPr>
            <a:lvl5pPr>
              <a:buClr>
                <a:srgbClr val="006601"/>
              </a:buCl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8" name="Picture Placeholder 7"/>
          <p:cNvSpPr>
            <a:spLocks noGrp="1"/>
          </p:cNvSpPr>
          <p:nvPr>
            <p:ph type="pic" sz="quarter" idx="10"/>
          </p:nvPr>
        </p:nvSpPr>
        <p:spPr>
          <a:xfrm>
            <a:off x="0" y="1143000"/>
            <a:ext cx="5491238" cy="5715000"/>
          </a:xfrm>
          <a:prstGeom prst="rect">
            <a:avLst/>
          </a:prstGeom>
          <a:solidFill>
            <a:schemeClr val="bg1">
              <a:lumMod val="95000"/>
            </a:schemeClr>
          </a:solidFill>
        </p:spPr>
        <p:txBody>
          <a:bodyPr/>
          <a:lstStyle>
            <a:lvl1pPr>
              <a:buSzPct val="100000"/>
              <a:defRPr/>
            </a:lvl1pPr>
          </a:lstStyle>
          <a:p>
            <a:r>
              <a:rPr lang="en-US" dirty="0" smtClean="0"/>
              <a:t>Drag picture to placeholder or click icon to add</a:t>
            </a:r>
            <a:endParaRPr lang="en-US" dirty="0"/>
          </a:p>
        </p:txBody>
      </p:sp>
      <p:sp>
        <p:nvSpPr>
          <p:cNvPr id="3" name="Slide Number Placeholder 2"/>
          <p:cNvSpPr>
            <a:spLocks noGrp="1"/>
          </p:cNvSpPr>
          <p:nvPr>
            <p:ph type="sldNum" sz="quarter" idx="12"/>
          </p:nvPr>
        </p:nvSpPr>
        <p:spPr/>
        <p:txBody>
          <a:bodyPr/>
          <a:lstStyle/>
          <a:p>
            <a:fld id="{F8C12AA3-6E81-C746-8BB2-6661939CBDDC}" type="slidenum">
              <a:rPr lang="en-US" smtClean="0"/>
              <a:pPr/>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Rectangle 6"/>
          <p:cNvSpPr/>
          <p:nvPr userDrawn="1"/>
        </p:nvSpPr>
        <p:spPr>
          <a:xfrm>
            <a:off x="1236132" y="-745068"/>
            <a:ext cx="6858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latin typeface="Arial"/>
              </a:rPr>
              <a:t>PHOTO LEFT, ½-PAGE BLEED</a:t>
            </a:r>
            <a:endParaRPr lang="en-US" dirty="0">
              <a:latin typeface="Arial"/>
            </a:endParaRPr>
          </a:p>
        </p:txBody>
      </p:sp>
    </p:spTree>
    <p:extLst>
      <p:ext uri="{BB962C8B-B14F-4D97-AF65-F5344CB8AC3E}">
        <p14:creationId xmlns:p14="http://schemas.microsoft.com/office/powerpoint/2010/main" val="198181847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tyle A">
    <p:spTree>
      <p:nvGrpSpPr>
        <p:cNvPr id="1" name=""/>
        <p:cNvGrpSpPr/>
        <p:nvPr/>
      </p:nvGrpSpPr>
      <p:grpSpPr>
        <a:xfrm>
          <a:off x="0" y="0"/>
          <a:ext cx="0" cy="0"/>
          <a:chOff x="0" y="0"/>
          <a:chExt cx="0" cy="0"/>
        </a:xfrm>
      </p:grpSpPr>
      <p:sp>
        <p:nvSpPr>
          <p:cNvPr id="2" name="Rectangle 1"/>
          <p:cNvSpPr/>
          <p:nvPr userDrawn="1"/>
        </p:nvSpPr>
        <p:spPr>
          <a:xfrm>
            <a:off x="166112" y="6192557"/>
            <a:ext cx="571499" cy="547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0" name="Picture Placeholder 2"/>
          <p:cNvSpPr>
            <a:spLocks noGrp="1"/>
          </p:cNvSpPr>
          <p:nvPr>
            <p:ph type="pic" idx="10"/>
          </p:nvPr>
        </p:nvSpPr>
        <p:spPr>
          <a:xfrm>
            <a:off x="0" y="1126067"/>
            <a:ext cx="9144000" cy="5742432"/>
          </a:xfrm>
          <a:prstGeom prst="rect">
            <a:avLst/>
          </a:prstGeom>
        </p:spPr>
        <p:txBody>
          <a:bodyPr/>
          <a:lstStyle>
            <a:lvl1pPr marL="0" indent="0">
              <a:buNone/>
              <a:defRPr sz="3200">
                <a:ln>
                  <a:noFill/>
                </a:l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3" name="Subtitle 2"/>
          <p:cNvSpPr>
            <a:spLocks noGrp="1"/>
          </p:cNvSpPr>
          <p:nvPr>
            <p:ph type="subTitle" idx="1"/>
          </p:nvPr>
        </p:nvSpPr>
        <p:spPr>
          <a:xfrm>
            <a:off x="417286" y="4370636"/>
            <a:ext cx="8309428" cy="983005"/>
          </a:xfrm>
          <a:prstGeom prst="rect">
            <a:avLst/>
          </a:prstGeom>
          <a:solidFill>
            <a:schemeClr val="bg1"/>
          </a:solidFill>
          <a:ln>
            <a:noFill/>
          </a:ln>
          <a:effectLst/>
        </p:spPr>
        <p:style>
          <a:lnRef idx="1">
            <a:schemeClr val="accent2"/>
          </a:lnRef>
          <a:fillRef idx="3">
            <a:schemeClr val="accent2"/>
          </a:fillRef>
          <a:effectRef idx="2">
            <a:schemeClr val="accent2"/>
          </a:effectRef>
          <a:fontRef idx="minor">
            <a:schemeClr val="lt1"/>
          </a:fontRef>
        </p:style>
        <p:txBody>
          <a:bodyPr tIns="0" bIns="73152" rtlCol="0" anchor="ctr">
            <a:normAutofit/>
          </a:bodyPr>
          <a:lstStyle>
            <a:lvl1pPr marL="0" indent="0" algn="ctr">
              <a:buNone/>
              <a:defRPr lang="en-US" sz="3200" b="1" i="0" dirty="0">
                <a:solidFill>
                  <a:srgbClr val="00AE58"/>
                </a:solidFill>
                <a:latin typeface="Arial"/>
                <a:cs typeface="Arial"/>
              </a:defRPr>
            </a:lvl1pPr>
          </a:lstStyle>
          <a:p>
            <a:pPr marL="0" lvl="0" algn="ctr"/>
            <a:r>
              <a:rPr lang="en-US" dirty="0" smtClean="0"/>
              <a:t>Click to edit Master subtitle style</a:t>
            </a:r>
            <a:endParaRPr lang="en-US" dirty="0"/>
          </a:p>
        </p:txBody>
      </p:sp>
      <p:sp>
        <p:nvSpPr>
          <p:cNvPr id="5" name="Slide Number Placeholder 4"/>
          <p:cNvSpPr>
            <a:spLocks noGrp="1"/>
          </p:cNvSpPr>
          <p:nvPr>
            <p:ph type="sldNum" sz="quarter" idx="12"/>
          </p:nvPr>
        </p:nvSpPr>
        <p:spPr/>
        <p:txBody>
          <a:bodyPr/>
          <a:lstStyle>
            <a:lvl1pPr>
              <a:defRPr>
                <a:solidFill>
                  <a:srgbClr val="000000"/>
                </a:solidFill>
              </a:defRPr>
            </a:lvl1pPr>
          </a:lstStyle>
          <a:p>
            <a:fld id="{F8C12AA3-6E81-C746-8BB2-6661939CBDDC}" type="slidenum">
              <a:rPr lang="en-US" smtClean="0"/>
              <a:pPr/>
              <a:t>‹#›</a:t>
            </a:fld>
            <a:endParaRPr lang="en-US" dirty="0"/>
          </a:p>
        </p:txBody>
      </p:sp>
      <p:sp>
        <p:nvSpPr>
          <p:cNvPr id="7" name="Rectangle 6"/>
          <p:cNvSpPr/>
          <p:nvPr userDrawn="1"/>
        </p:nvSpPr>
        <p:spPr>
          <a:xfrm>
            <a:off x="1236132" y="-745068"/>
            <a:ext cx="6858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rial"/>
              </a:rPr>
              <a:t>TITLE</a:t>
            </a:r>
            <a:r>
              <a:rPr lang="en-US" baseline="0" dirty="0" smtClean="0">
                <a:latin typeface="Arial"/>
              </a:rPr>
              <a:t> STYLE A</a:t>
            </a:r>
            <a:endParaRPr lang="en-US" dirty="0">
              <a:latin typeface="Aria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5952" y="157765"/>
            <a:ext cx="1621041" cy="704088"/>
          </a:xfrm>
          <a:prstGeom prst="rect">
            <a:avLst/>
          </a:prstGeom>
        </p:spPr>
      </p:pic>
    </p:spTree>
    <p:extLst>
      <p:ext uri="{BB962C8B-B14F-4D97-AF65-F5344CB8AC3E}">
        <p14:creationId xmlns:p14="http://schemas.microsoft.com/office/powerpoint/2010/main" val="177086692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Title bar">
    <p:spTree>
      <p:nvGrpSpPr>
        <p:cNvPr id="1" name=""/>
        <p:cNvGrpSpPr/>
        <p:nvPr/>
      </p:nvGrpSpPr>
      <p:grpSpPr>
        <a:xfrm>
          <a:off x="0" y="0"/>
          <a:ext cx="0" cy="0"/>
          <a:chOff x="0" y="0"/>
          <a:chExt cx="0" cy="0"/>
        </a:xfrm>
      </p:grpSpPr>
      <p:sp>
        <p:nvSpPr>
          <p:cNvPr id="7" name="Rectangle 6"/>
          <p:cNvSpPr/>
          <p:nvPr userDrawn="1"/>
        </p:nvSpPr>
        <p:spPr>
          <a:xfrm>
            <a:off x="81280" y="6146800"/>
            <a:ext cx="772160"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66110" y="6192079"/>
            <a:ext cx="571500" cy="548640"/>
          </a:xfrm>
          <a:prstGeom prst="rect">
            <a:avLst/>
          </a:prstGeom>
        </p:spPr>
      </p:pic>
      <p:sp>
        <p:nvSpPr>
          <p:cNvPr id="8" name="Rectangle 7"/>
          <p:cNvSpPr/>
          <p:nvPr userDrawn="1"/>
        </p:nvSpPr>
        <p:spPr>
          <a:xfrm>
            <a:off x="145790" y="6146800"/>
            <a:ext cx="772160"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3" name="Picture Placeholder 2"/>
          <p:cNvSpPr>
            <a:spLocks noGrp="1"/>
          </p:cNvSpPr>
          <p:nvPr>
            <p:ph type="pic" idx="1"/>
          </p:nvPr>
        </p:nvSpPr>
        <p:spPr>
          <a:xfrm>
            <a:off x="0" y="1143000"/>
            <a:ext cx="9144000" cy="5715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2" name="Slide Number Placeholder 1"/>
          <p:cNvSpPr>
            <a:spLocks noGrp="1"/>
          </p:cNvSpPr>
          <p:nvPr>
            <p:ph type="sldNum" sz="quarter" idx="10"/>
          </p:nvPr>
        </p:nvSpPr>
        <p:spPr/>
        <p:txBody>
          <a:bodyPr/>
          <a:lstStyle>
            <a:lvl1pPr>
              <a:defRPr>
                <a:solidFill>
                  <a:srgbClr val="000000"/>
                </a:solidFill>
              </a:defRPr>
            </a:lvl1pPr>
          </a:lstStyle>
          <a:p>
            <a:fld id="{F8C12AA3-6E81-C746-8BB2-6661939CBDDC}" type="slidenum">
              <a:rPr lang="en-US" smtClean="0"/>
              <a:pPr/>
              <a:t>‹#›</a:t>
            </a:fld>
            <a:endParaRPr lang="en-US" dirty="0"/>
          </a:p>
        </p:txBody>
      </p:sp>
      <p:sp>
        <p:nvSpPr>
          <p:cNvPr id="10" name="Title 9"/>
          <p:cNvSpPr>
            <a:spLocks noGrp="1"/>
          </p:cNvSpPr>
          <p:nvPr>
            <p:ph type="title"/>
          </p:nvPr>
        </p:nvSpPr>
        <p:spPr/>
        <p:txBody>
          <a:bodyPr/>
          <a:lstStyle/>
          <a:p>
            <a:r>
              <a:rPr lang="en-US" dirty="0" smtClean="0"/>
              <a:t>Click to edit Master title style</a:t>
            </a:r>
            <a:endParaRPr lang="en-US" dirty="0"/>
          </a:p>
        </p:txBody>
      </p:sp>
      <p:sp>
        <p:nvSpPr>
          <p:cNvPr id="9" name="Rectangle 8"/>
          <p:cNvSpPr/>
          <p:nvPr userDrawn="1"/>
        </p:nvSpPr>
        <p:spPr>
          <a:xfrm>
            <a:off x="1236132" y="-745068"/>
            <a:ext cx="6858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latin typeface="Arial"/>
              </a:rPr>
              <a:t>PICTURE</a:t>
            </a:r>
            <a:r>
              <a:rPr lang="en-US" baseline="0" dirty="0" smtClean="0">
                <a:latin typeface="Arial"/>
              </a:rPr>
              <a:t> WITH TITLE BAR</a:t>
            </a:r>
            <a:endParaRPr lang="en-US" dirty="0">
              <a:latin typeface="Arial"/>
            </a:endParaRPr>
          </a:p>
        </p:txBody>
      </p:sp>
    </p:spTree>
    <p:extLst>
      <p:ext uri="{BB962C8B-B14F-4D97-AF65-F5344CB8AC3E}">
        <p14:creationId xmlns:p14="http://schemas.microsoft.com/office/powerpoint/2010/main" val="427767093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Rectangle 4"/>
          <p:cNvSpPr/>
          <p:nvPr userDrawn="1"/>
        </p:nvSpPr>
        <p:spPr>
          <a:xfrm>
            <a:off x="81280" y="6146800"/>
            <a:ext cx="772160"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7" name="Table Placeholder 6"/>
          <p:cNvSpPr>
            <a:spLocks noGrp="1"/>
          </p:cNvSpPr>
          <p:nvPr>
            <p:ph type="tbl" sz="quarter" idx="10"/>
          </p:nvPr>
        </p:nvSpPr>
        <p:spPr>
          <a:xfrm>
            <a:off x="354850" y="1459274"/>
            <a:ext cx="8229600" cy="4497033"/>
          </a:xfrm>
          <a:prstGeom prst="rect">
            <a:avLst/>
          </a:prstGeom>
        </p:spPr>
        <p:txBody>
          <a:bodyPr>
            <a:normAutofit/>
          </a:bodyPr>
          <a:lstStyle>
            <a:lvl1pPr marL="0" indent="0">
              <a:buNone/>
              <a:defRPr sz="2200"/>
            </a:lvl1pPr>
          </a:lstStyle>
          <a:p>
            <a:endParaRPr lang="en-US" dirty="0"/>
          </a:p>
        </p:txBody>
      </p:sp>
      <p:sp>
        <p:nvSpPr>
          <p:cNvPr id="3" name="Slide Number Placeholder 2"/>
          <p:cNvSpPr>
            <a:spLocks noGrp="1"/>
          </p:cNvSpPr>
          <p:nvPr>
            <p:ph type="sldNum" sz="quarter" idx="11"/>
          </p:nvPr>
        </p:nvSpPr>
        <p:spPr/>
        <p:txBody>
          <a:bodyPr/>
          <a:lstStyle/>
          <a:p>
            <a:fld id="{F8C12AA3-6E81-C746-8BB2-6661939CBDDC}" type="slidenum">
              <a:rPr lang="en-US" smtClean="0"/>
              <a:pPr/>
              <a:t>‹#›</a:t>
            </a:fld>
            <a:endParaRPr lang="en-US" dirty="0"/>
          </a:p>
        </p:txBody>
      </p:sp>
      <p:sp>
        <p:nvSpPr>
          <p:cNvPr id="6" name="Rectangle 5"/>
          <p:cNvSpPr/>
          <p:nvPr userDrawn="1"/>
        </p:nvSpPr>
        <p:spPr>
          <a:xfrm>
            <a:off x="1236132" y="-745068"/>
            <a:ext cx="6858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latin typeface="Arial"/>
              </a:rPr>
              <a:t>TABLE WITH TITLE</a:t>
            </a:r>
            <a:endParaRPr lang="en-US" dirty="0">
              <a:latin typeface="Arial"/>
            </a:endParaRPr>
          </a:p>
        </p:txBody>
      </p:sp>
    </p:spTree>
    <p:extLst>
      <p:ext uri="{BB962C8B-B14F-4D97-AF65-F5344CB8AC3E}">
        <p14:creationId xmlns:p14="http://schemas.microsoft.com/office/powerpoint/2010/main" val="191662291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hart with title &amp; subtitle">
    <p:spTree>
      <p:nvGrpSpPr>
        <p:cNvPr id="1" name=""/>
        <p:cNvGrpSpPr/>
        <p:nvPr/>
      </p:nvGrpSpPr>
      <p:grpSpPr>
        <a:xfrm>
          <a:off x="0" y="0"/>
          <a:ext cx="0" cy="0"/>
          <a:chOff x="0" y="0"/>
          <a:chExt cx="0" cy="0"/>
        </a:xfrm>
      </p:grpSpPr>
      <p:sp>
        <p:nvSpPr>
          <p:cNvPr id="3" name="Rectangle 2"/>
          <p:cNvSpPr/>
          <p:nvPr userDrawn="1"/>
        </p:nvSpPr>
        <p:spPr>
          <a:xfrm>
            <a:off x="81280" y="6146800"/>
            <a:ext cx="772160"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4" name="Chart Placeholder 3"/>
          <p:cNvSpPr>
            <a:spLocks noGrp="1"/>
          </p:cNvSpPr>
          <p:nvPr>
            <p:ph type="chart" sz="quarter" idx="10"/>
          </p:nvPr>
        </p:nvSpPr>
        <p:spPr>
          <a:xfrm>
            <a:off x="983406" y="2052432"/>
            <a:ext cx="6958330" cy="4340225"/>
          </a:xfrm>
          <a:prstGeom prst="rect">
            <a:avLst/>
          </a:prstGeom>
        </p:spPr>
        <p:txBody>
          <a:bodyPr/>
          <a:lstStyle>
            <a:lvl1pPr marL="0" indent="0">
              <a:buNone/>
              <a:defRPr/>
            </a:lvl1pPr>
          </a:lstStyle>
          <a:p>
            <a:endParaRPr lang="en-US" dirty="0"/>
          </a:p>
        </p:txBody>
      </p:sp>
      <p:sp>
        <p:nvSpPr>
          <p:cNvPr id="9" name="Text Placeholder 8"/>
          <p:cNvSpPr>
            <a:spLocks noGrp="1"/>
          </p:cNvSpPr>
          <p:nvPr>
            <p:ph type="body" sz="quarter" idx="12"/>
          </p:nvPr>
        </p:nvSpPr>
        <p:spPr>
          <a:xfrm>
            <a:off x="339257" y="1428753"/>
            <a:ext cx="8143590" cy="730885"/>
          </a:xfrm>
          <a:prstGeom prst="rect">
            <a:avLst/>
          </a:prstGeom>
        </p:spPr>
        <p:txBody>
          <a:bodyPr/>
          <a:lstStyle>
            <a:lvl1pPr marL="0" indent="0">
              <a:buFontTx/>
              <a:buNone/>
              <a:defRPr b="1" i="0">
                <a:latin typeface="Arial"/>
                <a:cs typeface="Arial"/>
              </a:defRPr>
            </a:lvl1pPr>
          </a:lstStyle>
          <a:p>
            <a:pPr lvl="0"/>
            <a:r>
              <a:rPr lang="en-US" dirty="0" smtClean="0"/>
              <a:t>Click to edit Master text styles</a:t>
            </a:r>
            <a:endParaRPr lang="en-US" dirty="0"/>
          </a:p>
        </p:txBody>
      </p:sp>
      <p:sp>
        <p:nvSpPr>
          <p:cNvPr id="5" name="Slide Number Placeholder 4"/>
          <p:cNvSpPr>
            <a:spLocks noGrp="1"/>
          </p:cNvSpPr>
          <p:nvPr>
            <p:ph type="sldNum" sz="quarter" idx="13"/>
          </p:nvPr>
        </p:nvSpPr>
        <p:spPr/>
        <p:txBody>
          <a:bodyPr/>
          <a:lstStyle/>
          <a:p>
            <a:fld id="{F8C12AA3-6E81-C746-8BB2-6661939CBDDC}" type="slidenum">
              <a:rPr lang="en-US" smtClean="0"/>
              <a:pPr/>
              <a:t>‹#›</a:t>
            </a:fld>
            <a:endParaRPr lang="en-US" dirty="0"/>
          </a:p>
        </p:txBody>
      </p:sp>
      <p:sp>
        <p:nvSpPr>
          <p:cNvPr id="7" name="Title 6"/>
          <p:cNvSpPr>
            <a:spLocks noGrp="1"/>
          </p:cNvSpPr>
          <p:nvPr>
            <p:ph type="title"/>
          </p:nvPr>
        </p:nvSpPr>
        <p:spPr/>
        <p:txBody>
          <a:bodyPr/>
          <a:lstStyle/>
          <a:p>
            <a:r>
              <a:rPr lang="en-US" dirty="0" smtClean="0"/>
              <a:t>Click to edit Master title style</a:t>
            </a:r>
            <a:endParaRPr lang="en-US" dirty="0"/>
          </a:p>
        </p:txBody>
      </p:sp>
      <p:sp>
        <p:nvSpPr>
          <p:cNvPr id="11" name="Rectangle 10"/>
          <p:cNvSpPr/>
          <p:nvPr userDrawn="1"/>
        </p:nvSpPr>
        <p:spPr>
          <a:xfrm>
            <a:off x="1236132" y="-745068"/>
            <a:ext cx="6858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latin typeface="Arial"/>
              </a:rPr>
              <a:t>CHART WITH TITLE &amp;</a:t>
            </a:r>
            <a:r>
              <a:rPr lang="en-US" baseline="0" dirty="0" smtClean="0">
                <a:latin typeface="Arial"/>
              </a:rPr>
              <a:t> SUBTITLE</a:t>
            </a:r>
            <a:endParaRPr lang="en-US" dirty="0">
              <a:latin typeface="Arial"/>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6111" y="6276799"/>
            <a:ext cx="429633" cy="409583"/>
          </a:xfrm>
          <a:prstGeom prst="rect">
            <a:avLst/>
          </a:prstGeom>
        </p:spPr>
      </p:pic>
    </p:spTree>
    <p:extLst>
      <p:ext uri="{BB962C8B-B14F-4D97-AF65-F5344CB8AC3E}">
        <p14:creationId xmlns:p14="http://schemas.microsoft.com/office/powerpoint/2010/main" val="107934677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End Slide">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gradFill flip="none" rotWithShape="1">
            <a:gsLst>
              <a:gs pos="49000">
                <a:schemeClr val="tx2"/>
              </a:gs>
              <a:gs pos="100000">
                <a:srgbClr val="008745"/>
              </a:gs>
              <a:gs pos="0">
                <a:srgbClr val="008745"/>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lvl="0" algn="ctr"/>
            <a:endParaRPr lang="en-US" dirty="0">
              <a:latin typeface="Arial"/>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31272" y="-552455"/>
            <a:ext cx="4335318" cy="4335318"/>
          </a:xfrm>
          <a:prstGeom prst="rect">
            <a:avLst/>
          </a:prstGeom>
        </p:spPr>
      </p:pic>
      <p:sp>
        <p:nvSpPr>
          <p:cNvPr id="3" name="Slide Number Placeholder 2"/>
          <p:cNvSpPr>
            <a:spLocks noGrp="1"/>
          </p:cNvSpPr>
          <p:nvPr>
            <p:ph type="sldNum" sz="quarter" idx="11"/>
          </p:nvPr>
        </p:nvSpPr>
        <p:spPr/>
        <p:txBody>
          <a:bodyPr/>
          <a:lstStyle>
            <a:lvl1pPr>
              <a:defRPr>
                <a:solidFill>
                  <a:srgbClr val="FFFFFF"/>
                </a:solidFill>
              </a:defRPr>
            </a:lvl1pPr>
          </a:lstStyle>
          <a:p>
            <a:fld id="{F8C12AA3-6E81-C746-8BB2-6661939CBDDC}" type="slidenum">
              <a:rPr lang="en-US" smtClean="0"/>
              <a:pPr/>
              <a:t>‹#›</a:t>
            </a:fld>
            <a:endParaRPr lang="en-US" dirty="0"/>
          </a:p>
        </p:txBody>
      </p:sp>
      <p:sp>
        <p:nvSpPr>
          <p:cNvPr id="8" name="Rectangle 7"/>
          <p:cNvSpPr/>
          <p:nvPr userDrawn="1"/>
        </p:nvSpPr>
        <p:spPr>
          <a:xfrm>
            <a:off x="1236132" y="-745068"/>
            <a:ext cx="6858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latin typeface="Arial"/>
              </a:rPr>
              <a:t>END SLIDE LAYOUT</a:t>
            </a:r>
            <a:endParaRPr lang="en-US" dirty="0">
              <a:latin typeface="Arial"/>
            </a:endParaRPr>
          </a:p>
        </p:txBody>
      </p:sp>
      <p:pic>
        <p:nvPicPr>
          <p:cNvPr id="13" name="Picture 1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55952" y="157765"/>
            <a:ext cx="1621041" cy="704088"/>
          </a:xfrm>
          <a:prstGeom prst="rect">
            <a:avLst/>
          </a:prstGeom>
        </p:spPr>
      </p:pic>
      <p:sp>
        <p:nvSpPr>
          <p:cNvPr id="15" name="Title 1"/>
          <p:cNvSpPr>
            <a:spLocks noGrp="1"/>
          </p:cNvSpPr>
          <p:nvPr>
            <p:ph type="title"/>
          </p:nvPr>
        </p:nvSpPr>
        <p:spPr>
          <a:xfrm>
            <a:off x="364840" y="1298823"/>
            <a:ext cx="8229600" cy="954793"/>
          </a:xfrm>
        </p:spPr>
        <p:txBody>
          <a:bodyPr>
            <a:normAutofit/>
          </a:bodyPr>
          <a:lstStyle>
            <a:lvl1pPr algn="l">
              <a:defRPr sz="4300"/>
            </a:lvl1pPr>
          </a:lstStyle>
          <a:p>
            <a:r>
              <a:rPr lang="en-US" dirty="0" smtClean="0"/>
              <a:t>Click to edit Master title style</a:t>
            </a:r>
            <a:endParaRPr lang="en-US" dirty="0"/>
          </a:p>
        </p:txBody>
      </p:sp>
      <p:sp>
        <p:nvSpPr>
          <p:cNvPr id="16" name="Text Placeholder 13"/>
          <p:cNvSpPr>
            <a:spLocks noGrp="1"/>
          </p:cNvSpPr>
          <p:nvPr>
            <p:ph type="body" sz="quarter" idx="10"/>
          </p:nvPr>
        </p:nvSpPr>
        <p:spPr>
          <a:xfrm>
            <a:off x="364840" y="2263508"/>
            <a:ext cx="8229600" cy="2355128"/>
          </a:xfrm>
          <a:prstGeom prst="rect">
            <a:avLst/>
          </a:prstGeom>
        </p:spPr>
        <p:txBody>
          <a:bodyPr>
            <a:normAutofit/>
          </a:bodyPr>
          <a:lstStyle>
            <a:lvl1pPr marL="0" indent="0" algn="l">
              <a:spcBef>
                <a:spcPts val="600"/>
              </a:spcBef>
              <a:buFontTx/>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252340173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ext only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2"/>
          </p:nvPr>
        </p:nvSpPr>
        <p:spPr/>
        <p:txBody>
          <a:bodyPr/>
          <a:lstStyle/>
          <a:p>
            <a:fld id="{F8C12AA3-6E81-C746-8BB2-6661939CBDDC}" type="slidenum">
              <a:rPr lang="en-US" smtClean="0">
                <a:solidFill>
                  <a:srgbClr val="C7C8CA"/>
                </a:solidFill>
              </a:rPr>
              <a:pPr/>
              <a:t>‹#›</a:t>
            </a:fld>
            <a:endParaRPr lang="en-US" dirty="0">
              <a:solidFill>
                <a:srgbClr val="C7C8CA"/>
              </a:solidFill>
            </a:endParaRPr>
          </a:p>
        </p:txBody>
      </p:sp>
      <p:sp>
        <p:nvSpPr>
          <p:cNvPr id="5" name="Text Placeholder 4"/>
          <p:cNvSpPr>
            <a:spLocks noGrp="1"/>
          </p:cNvSpPr>
          <p:nvPr>
            <p:ph type="body" sz="quarter" idx="13"/>
          </p:nvPr>
        </p:nvSpPr>
        <p:spPr>
          <a:xfrm>
            <a:off x="256033" y="1828800"/>
            <a:ext cx="8709545" cy="427430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4"/>
          </p:nvPr>
        </p:nvSpPr>
        <p:spPr>
          <a:xfrm>
            <a:off x="344376" y="6360028"/>
            <a:ext cx="5312960" cy="209549"/>
          </a:xfrm>
        </p:spPr>
        <p:txBody>
          <a:bodyPr/>
          <a:lstStyle/>
          <a:p>
            <a:endParaRPr lang="en-US" dirty="0">
              <a:solidFill>
                <a:prstClr val="black">
                  <a:tint val="75000"/>
                </a:prstClr>
              </a:solidFill>
            </a:endParaRPr>
          </a:p>
        </p:txBody>
      </p:sp>
      <p:sp>
        <p:nvSpPr>
          <p:cNvPr id="6" name="Rectangle 5"/>
          <p:cNvSpPr/>
          <p:nvPr userDrawn="1"/>
        </p:nvSpPr>
        <p:spPr>
          <a:xfrm>
            <a:off x="1236132" y="-745068"/>
            <a:ext cx="6858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r>
              <a:rPr lang="en-US" sz="1800" dirty="0">
                <a:solidFill>
                  <a:prstClr val="white"/>
                </a:solidFill>
                <a:latin typeface="Trefoil Sans"/>
              </a:rPr>
              <a:t>TEXT ONLY PAGE</a:t>
            </a:r>
          </a:p>
        </p:txBody>
      </p:sp>
    </p:spTree>
    <p:extLst>
      <p:ext uri="{BB962C8B-B14F-4D97-AF65-F5344CB8AC3E}">
        <p14:creationId xmlns:p14="http://schemas.microsoft.com/office/powerpoint/2010/main" val="45909857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990CBC6E-F1C2-1F47-ABA1-B1BBE767C3DA}" type="slidenum">
              <a:rPr lang="en-US" smtClean="0"/>
              <a:pPr/>
              <a:t>‹#›</a:t>
            </a:fld>
            <a:endParaRPr lang="en-US" dirty="0"/>
          </a:p>
        </p:txBody>
      </p:sp>
      <p:sp>
        <p:nvSpPr>
          <p:cNvPr id="7" name="Rectangle 6"/>
          <p:cNvSpPr/>
          <p:nvPr userDrawn="1"/>
        </p:nvSpPr>
        <p:spPr>
          <a:xfrm>
            <a:off x="1236132" y="-745068"/>
            <a:ext cx="6858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800" dirty="0" smtClean="0"/>
              <a:t>BLANK</a:t>
            </a:r>
            <a:endParaRPr lang="en-US" sz="1800" dirty="0"/>
          </a:p>
        </p:txBody>
      </p:sp>
    </p:spTree>
    <p:extLst>
      <p:ext uri="{BB962C8B-B14F-4D97-AF65-F5344CB8AC3E}">
        <p14:creationId xmlns:p14="http://schemas.microsoft.com/office/powerpoint/2010/main" val="279082508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247369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tyle A">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0" y="1524000"/>
            <a:ext cx="9144000" cy="5334000"/>
          </a:xfrm>
        </p:spPr>
        <p:txBody>
          <a:bodyPr/>
          <a:lstStyle/>
          <a:p>
            <a:pPr lvl="0"/>
            <a:endParaRPr lang="en-US" dirty="0"/>
          </a:p>
        </p:txBody>
      </p:sp>
      <p:sp>
        <p:nvSpPr>
          <p:cNvPr id="2" name="Rectangle 1"/>
          <p:cNvSpPr/>
          <p:nvPr userDrawn="1"/>
        </p:nvSpPr>
        <p:spPr>
          <a:xfrm>
            <a:off x="166112" y="6192557"/>
            <a:ext cx="571499" cy="547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3" name="Subtitle 2"/>
          <p:cNvSpPr>
            <a:spLocks noGrp="1"/>
          </p:cNvSpPr>
          <p:nvPr>
            <p:ph type="subTitle" idx="1"/>
          </p:nvPr>
        </p:nvSpPr>
        <p:spPr>
          <a:xfrm>
            <a:off x="417286" y="4207949"/>
            <a:ext cx="8309428" cy="1308379"/>
          </a:xfrm>
          <a:prstGeom prst="rect">
            <a:avLst/>
          </a:prstGeom>
          <a:solidFill>
            <a:schemeClr val="accent2"/>
          </a:solidFill>
        </p:spPr>
        <p:txBody>
          <a:bodyPr tIns="0" anchor="ctr" anchorCtr="0">
            <a:normAutofit/>
          </a:bodyPr>
          <a:lstStyle>
            <a:lvl1pPr marL="0" indent="0" algn="ctr">
              <a:buNone/>
              <a:defRPr sz="4000" b="1">
                <a:solidFill>
                  <a:schemeClr val="bg1"/>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5953" y="210353"/>
            <a:ext cx="1621041" cy="938784"/>
          </a:xfrm>
          <a:prstGeom prst="rect">
            <a:avLst/>
          </a:prstGeom>
        </p:spPr>
      </p:pic>
      <p:sp>
        <p:nvSpPr>
          <p:cNvPr id="5" name="Slide Number Placeholder 4"/>
          <p:cNvSpPr>
            <a:spLocks noGrp="1"/>
          </p:cNvSpPr>
          <p:nvPr>
            <p:ph type="sldNum" sz="quarter" idx="12"/>
          </p:nvPr>
        </p:nvSpPr>
        <p:spPr/>
        <p:txBody>
          <a:bodyPr/>
          <a:lstStyle/>
          <a:p>
            <a:fld id="{F8C12AA3-6E81-C746-8BB2-6661939CBDDC}" type="slidenum">
              <a:rPr lang="en-US" smtClean="0"/>
              <a:pPr/>
              <a:t>‹#›</a:t>
            </a:fld>
            <a:endParaRPr lang="en-US" dirty="0"/>
          </a:p>
        </p:txBody>
      </p:sp>
      <p:sp>
        <p:nvSpPr>
          <p:cNvPr id="7" name="Rectangle 6"/>
          <p:cNvSpPr/>
          <p:nvPr userDrawn="1"/>
        </p:nvSpPr>
        <p:spPr>
          <a:xfrm>
            <a:off x="1236132" y="-745068"/>
            <a:ext cx="6858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800" dirty="0" smtClean="0"/>
              <a:t>TITLE STYLE A</a:t>
            </a:r>
            <a:endParaRPr lang="en-US" sz="1800" dirty="0"/>
          </a:p>
        </p:txBody>
      </p:sp>
    </p:spTree>
    <p:extLst>
      <p:ext uri="{BB962C8B-B14F-4D97-AF65-F5344CB8AC3E}">
        <p14:creationId xmlns:p14="http://schemas.microsoft.com/office/powerpoint/2010/main" val="428799714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tyle B">
    <p:spTree>
      <p:nvGrpSpPr>
        <p:cNvPr id="1" name=""/>
        <p:cNvGrpSpPr/>
        <p:nvPr/>
      </p:nvGrpSpPr>
      <p:grpSpPr>
        <a:xfrm>
          <a:off x="0" y="0"/>
          <a:ext cx="0" cy="0"/>
          <a:chOff x="0" y="0"/>
          <a:chExt cx="0" cy="0"/>
        </a:xfrm>
      </p:grpSpPr>
      <p:sp>
        <p:nvSpPr>
          <p:cNvPr id="2" name="Title 1"/>
          <p:cNvSpPr>
            <a:spLocks noGrp="1"/>
          </p:cNvSpPr>
          <p:nvPr>
            <p:ph type="title"/>
          </p:nvPr>
        </p:nvSpPr>
        <p:spPr>
          <a:xfrm>
            <a:off x="0" y="5636920"/>
            <a:ext cx="9144000" cy="1219200"/>
          </a:xfrm>
          <a:solidFill>
            <a:schemeClr val="accent2"/>
          </a:solidFill>
        </p:spPr>
        <p:txBody>
          <a:bodyPr lIns="274320" tIns="45720" rIns="182880"/>
          <a:lstStyle/>
          <a:p>
            <a:r>
              <a:rPr lang="en-US" dirty="0" smtClean="0"/>
              <a:t>Click to edit Master title style</a:t>
            </a:r>
            <a:endParaRPr lang="en-US" dirty="0"/>
          </a:p>
        </p:txBody>
      </p:sp>
      <p:sp>
        <p:nvSpPr>
          <p:cNvPr id="4" name="Slide Number Placeholder 3"/>
          <p:cNvSpPr>
            <a:spLocks noGrp="1"/>
          </p:cNvSpPr>
          <p:nvPr>
            <p:ph type="sldNum" sz="quarter" idx="12"/>
          </p:nvPr>
        </p:nvSpPr>
        <p:spPr/>
        <p:txBody>
          <a:bodyPr/>
          <a:lstStyle>
            <a:lvl1pPr>
              <a:defRPr>
                <a:solidFill>
                  <a:srgbClr val="FFFFFF"/>
                </a:solidFill>
              </a:defRPr>
            </a:lvl1pPr>
          </a:lstStyle>
          <a:p>
            <a:fld id="{F8C12AA3-6E81-C746-8BB2-6661939CBDDC}" type="slidenum">
              <a:rPr lang="en-US" smtClean="0"/>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5953" y="210353"/>
            <a:ext cx="1621041" cy="938784"/>
          </a:xfrm>
          <a:prstGeom prst="rect">
            <a:avLst/>
          </a:prstGeom>
        </p:spPr>
      </p:pic>
      <p:sp>
        <p:nvSpPr>
          <p:cNvPr id="8" name="Rectangle 7"/>
          <p:cNvSpPr/>
          <p:nvPr userDrawn="1"/>
        </p:nvSpPr>
        <p:spPr>
          <a:xfrm>
            <a:off x="1236132" y="-745068"/>
            <a:ext cx="6858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800" dirty="0" smtClean="0"/>
              <a:t>TITLE STYLE B</a:t>
            </a:r>
            <a:endParaRPr lang="en-US" sz="1800" dirty="0"/>
          </a:p>
        </p:txBody>
      </p:sp>
      <p:sp>
        <p:nvSpPr>
          <p:cNvPr id="5" name="Content Placeholder 4"/>
          <p:cNvSpPr>
            <a:spLocks noGrp="1"/>
          </p:cNvSpPr>
          <p:nvPr>
            <p:ph sz="quarter" idx="13"/>
          </p:nvPr>
        </p:nvSpPr>
        <p:spPr>
          <a:xfrm>
            <a:off x="0" y="1524000"/>
            <a:ext cx="9144000" cy="4095987"/>
          </a:xfrm>
        </p:spPr>
        <p:txBody>
          <a:bodyPr/>
          <a:lstStyle/>
          <a:p>
            <a:pPr lvl="0"/>
            <a:endParaRPr lang="en-US" dirty="0"/>
          </a:p>
        </p:txBody>
      </p:sp>
    </p:spTree>
    <p:extLst>
      <p:ext uri="{BB962C8B-B14F-4D97-AF65-F5344CB8AC3E}">
        <p14:creationId xmlns:p14="http://schemas.microsoft.com/office/powerpoint/2010/main" val="245442154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style A">
    <p:spTree>
      <p:nvGrpSpPr>
        <p:cNvPr id="1" name=""/>
        <p:cNvGrpSpPr/>
        <p:nvPr/>
      </p:nvGrpSpPr>
      <p:grpSpPr>
        <a:xfrm>
          <a:off x="0" y="0"/>
          <a:ext cx="0" cy="0"/>
          <a:chOff x="0" y="0"/>
          <a:chExt cx="0" cy="0"/>
        </a:xfrm>
      </p:grpSpPr>
      <p:sp>
        <p:nvSpPr>
          <p:cNvPr id="6" name="Rectangle 5"/>
          <p:cNvSpPr/>
          <p:nvPr userDrawn="1"/>
        </p:nvSpPr>
        <p:spPr>
          <a:xfrm>
            <a:off x="0" y="-80818"/>
            <a:ext cx="9144000" cy="16740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0" name="Subtitle 2"/>
          <p:cNvSpPr>
            <a:spLocks noGrp="1"/>
          </p:cNvSpPr>
          <p:nvPr>
            <p:ph type="subTitle" idx="1"/>
          </p:nvPr>
        </p:nvSpPr>
        <p:spPr>
          <a:xfrm>
            <a:off x="519711" y="2482273"/>
            <a:ext cx="8104581" cy="1308379"/>
          </a:xfrm>
          <a:prstGeom prst="rect">
            <a:avLst/>
          </a:prstGeom>
          <a:solidFill>
            <a:srgbClr val="EC008C"/>
          </a:solidFill>
        </p:spPr>
        <p:txBody>
          <a:bodyPr tIns="0" anchor="ctr" anchorCtr="0">
            <a:normAutofit/>
          </a:bodyPr>
          <a:lstStyle>
            <a:lvl1pPr marL="0" indent="0" algn="ctr">
              <a:buNone/>
              <a:defRPr sz="4000" b="1">
                <a:solidFill>
                  <a:schemeClr val="bg1"/>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Slide Number Placeholder 1"/>
          <p:cNvSpPr>
            <a:spLocks noGrp="1"/>
          </p:cNvSpPr>
          <p:nvPr>
            <p:ph type="sldNum" sz="quarter" idx="10"/>
          </p:nvPr>
        </p:nvSpPr>
        <p:spPr/>
        <p:txBody>
          <a:bodyPr/>
          <a:lstStyle/>
          <a:p>
            <a:fld id="{F8C12AA3-6E81-C746-8BB2-6661939CBDDC}"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95475" y="93401"/>
            <a:ext cx="1014602" cy="1289672"/>
          </a:xfrm>
          <a:prstGeom prst="rect">
            <a:avLst/>
          </a:prstGeom>
        </p:spPr>
      </p:pic>
      <p:sp>
        <p:nvSpPr>
          <p:cNvPr id="9" name="Rectangle 8"/>
          <p:cNvSpPr/>
          <p:nvPr userDrawn="1"/>
        </p:nvSpPr>
        <p:spPr>
          <a:xfrm>
            <a:off x="1236132" y="-745068"/>
            <a:ext cx="6858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800" dirty="0" smtClean="0"/>
              <a:t>DIVIDER</a:t>
            </a:r>
            <a:r>
              <a:rPr lang="en-US" sz="1800" baseline="0" dirty="0" smtClean="0"/>
              <a:t> </a:t>
            </a:r>
            <a:r>
              <a:rPr lang="en-US" sz="1800" dirty="0" smtClean="0"/>
              <a:t>STYLE A</a:t>
            </a:r>
            <a:endParaRPr lang="en-US" sz="1800"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6112" y="6188445"/>
            <a:ext cx="429633" cy="546111"/>
          </a:xfrm>
          <a:prstGeom prst="rect">
            <a:avLst/>
          </a:prstGeom>
        </p:spPr>
      </p:pic>
    </p:spTree>
    <p:extLst>
      <p:ext uri="{BB962C8B-B14F-4D97-AF65-F5344CB8AC3E}">
        <p14:creationId xmlns:p14="http://schemas.microsoft.com/office/powerpoint/2010/main" val="9306102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tyle B">
    <p:spTree>
      <p:nvGrpSpPr>
        <p:cNvPr id="1" name=""/>
        <p:cNvGrpSpPr/>
        <p:nvPr/>
      </p:nvGrpSpPr>
      <p:grpSpPr>
        <a:xfrm>
          <a:off x="0" y="0"/>
          <a:ext cx="0" cy="0"/>
          <a:chOff x="0" y="0"/>
          <a:chExt cx="0" cy="0"/>
        </a:xfrm>
      </p:grpSpPr>
      <p:sp>
        <p:nvSpPr>
          <p:cNvPr id="8" name="Rectangle 7"/>
          <p:cNvSpPr/>
          <p:nvPr userDrawn="1"/>
        </p:nvSpPr>
        <p:spPr>
          <a:xfrm>
            <a:off x="1" y="6086954"/>
            <a:ext cx="9144002" cy="804672"/>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l"/>
            <a:endParaRPr lang="en-US" dirty="0">
              <a:latin typeface="Arial"/>
            </a:endParaRPr>
          </a:p>
        </p:txBody>
      </p:sp>
      <p:sp>
        <p:nvSpPr>
          <p:cNvPr id="7" name="Picture Placeholder 6"/>
          <p:cNvSpPr>
            <a:spLocks noGrp="1"/>
          </p:cNvSpPr>
          <p:nvPr>
            <p:ph type="pic" sz="quarter" idx="10"/>
          </p:nvPr>
        </p:nvSpPr>
        <p:spPr>
          <a:xfrm>
            <a:off x="0" y="1126066"/>
            <a:ext cx="9144000" cy="4960887"/>
          </a:xfrm>
          <a:prstGeom prst="rect">
            <a:avLst/>
          </a:prstGeom>
        </p:spPr>
        <p:txBody>
          <a:bodyPr/>
          <a:lstStyle>
            <a:lvl1pPr marL="0" indent="0">
              <a:buNone/>
              <a:defRPr/>
            </a:lvl1pPr>
          </a:lstStyle>
          <a:p>
            <a:endParaRPr lang="en-US" dirty="0"/>
          </a:p>
        </p:txBody>
      </p:sp>
      <p:sp>
        <p:nvSpPr>
          <p:cNvPr id="2" name="Title 1"/>
          <p:cNvSpPr>
            <a:spLocks noGrp="1"/>
          </p:cNvSpPr>
          <p:nvPr>
            <p:ph type="title"/>
          </p:nvPr>
        </p:nvSpPr>
        <p:spPr>
          <a:xfrm>
            <a:off x="-624" y="6171619"/>
            <a:ext cx="9144000" cy="661558"/>
          </a:xfrm>
          <a:noFill/>
          <a:ln>
            <a:noFill/>
          </a:ln>
        </p:spPr>
        <p:txBody>
          <a:bodyPr lIns="274320" tIns="45720" rIns="182880"/>
          <a:lstStyle/>
          <a:p>
            <a:r>
              <a:rPr lang="en-US" dirty="0" smtClean="0"/>
              <a:t>Click to edit Master title style</a:t>
            </a:r>
            <a:endParaRPr lang="en-US" dirty="0"/>
          </a:p>
        </p:txBody>
      </p:sp>
      <p:sp>
        <p:nvSpPr>
          <p:cNvPr id="4" name="Slide Number Placeholder 3"/>
          <p:cNvSpPr>
            <a:spLocks noGrp="1"/>
          </p:cNvSpPr>
          <p:nvPr>
            <p:ph type="sldNum" sz="quarter" idx="12"/>
          </p:nvPr>
        </p:nvSpPr>
        <p:spPr>
          <a:ln>
            <a:noFill/>
          </a:ln>
        </p:spPr>
        <p:txBody>
          <a:bodyPr/>
          <a:lstStyle>
            <a:lvl1pPr>
              <a:defRPr>
                <a:solidFill>
                  <a:srgbClr val="FFFFFF"/>
                </a:solidFill>
              </a:defRPr>
            </a:lvl1pPr>
          </a:lstStyle>
          <a:p>
            <a:fld id="{F8C12AA3-6E81-C746-8BB2-6661939CBDDC}" type="slidenum">
              <a:rPr lang="en-US" smtClean="0"/>
              <a:pPr/>
              <a:t>‹#›</a:t>
            </a:fld>
            <a:endParaRPr lang="en-US" dirty="0"/>
          </a:p>
        </p:txBody>
      </p:sp>
      <p:sp>
        <p:nvSpPr>
          <p:cNvPr id="9" name="Rectangle 8"/>
          <p:cNvSpPr/>
          <p:nvPr userDrawn="1"/>
        </p:nvSpPr>
        <p:spPr>
          <a:xfrm>
            <a:off x="1236132" y="-745068"/>
            <a:ext cx="6858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latin typeface="Arial"/>
              </a:rPr>
              <a:t>TITLE</a:t>
            </a:r>
            <a:r>
              <a:rPr lang="en-US" baseline="0" dirty="0" smtClean="0">
                <a:latin typeface="Arial"/>
              </a:rPr>
              <a:t> STYLE B</a:t>
            </a:r>
            <a:endParaRPr lang="en-US" dirty="0">
              <a:latin typeface="Aria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5952" y="157765"/>
            <a:ext cx="1621041" cy="704088"/>
          </a:xfrm>
          <a:prstGeom prst="rect">
            <a:avLst/>
          </a:prstGeom>
        </p:spPr>
      </p:pic>
    </p:spTree>
    <p:extLst>
      <p:ext uri="{BB962C8B-B14F-4D97-AF65-F5344CB8AC3E}">
        <p14:creationId xmlns:p14="http://schemas.microsoft.com/office/powerpoint/2010/main" val="16793681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style B">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EC00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4" name="Title 1"/>
          <p:cNvSpPr>
            <a:spLocks noGrp="1"/>
          </p:cNvSpPr>
          <p:nvPr>
            <p:ph type="title"/>
          </p:nvPr>
        </p:nvSpPr>
        <p:spPr>
          <a:xfrm>
            <a:off x="364840" y="1722138"/>
            <a:ext cx="8229600" cy="954793"/>
          </a:xfrm>
        </p:spPr>
        <p:txBody>
          <a:bodyPr>
            <a:normAutofit/>
          </a:bodyPr>
          <a:lstStyle>
            <a:lvl1pPr algn="l">
              <a:defRPr sz="4300"/>
            </a:lvl1pPr>
          </a:lstStyle>
          <a:p>
            <a:r>
              <a:rPr lang="en-US" dirty="0" smtClean="0"/>
              <a:t>Click to edit Master title style</a:t>
            </a:r>
            <a:endParaRPr lang="en-US" dirty="0"/>
          </a:p>
        </p:txBody>
      </p:sp>
      <p:sp>
        <p:nvSpPr>
          <p:cNvPr id="5" name="Text Placeholder 13"/>
          <p:cNvSpPr>
            <a:spLocks noGrp="1"/>
          </p:cNvSpPr>
          <p:nvPr>
            <p:ph type="body" sz="quarter" idx="10"/>
          </p:nvPr>
        </p:nvSpPr>
        <p:spPr>
          <a:xfrm>
            <a:off x="364840" y="2874963"/>
            <a:ext cx="8229600" cy="2355128"/>
          </a:xfrm>
          <a:prstGeom prst="rect">
            <a:avLst/>
          </a:prstGeom>
        </p:spPr>
        <p:txBody>
          <a:bodyPr>
            <a:normAutofit/>
          </a:bodyPr>
          <a:lstStyle>
            <a:lvl1pPr marL="0" indent="0" algn="l">
              <a:spcBef>
                <a:spcPts val="600"/>
              </a:spcBef>
              <a:buFontTx/>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endParaRPr lang="en-US" dirty="0"/>
          </a:p>
        </p:txBody>
      </p:sp>
      <p:sp>
        <p:nvSpPr>
          <p:cNvPr id="2" name="Slide Number Placeholder 1"/>
          <p:cNvSpPr>
            <a:spLocks noGrp="1"/>
          </p:cNvSpPr>
          <p:nvPr>
            <p:ph type="sldNum" sz="quarter" idx="11"/>
          </p:nvPr>
        </p:nvSpPr>
        <p:spPr/>
        <p:txBody>
          <a:bodyPr/>
          <a:lstStyle>
            <a:lvl1pPr>
              <a:defRPr>
                <a:solidFill>
                  <a:srgbClr val="FFFFFF"/>
                </a:solidFill>
              </a:defRPr>
            </a:lvl1pPr>
          </a:lstStyle>
          <a:p>
            <a:fld id="{F8C12AA3-6E81-C746-8BB2-6661939CBDDC}"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95475" y="93401"/>
            <a:ext cx="1014602" cy="1289672"/>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6112" y="6191746"/>
            <a:ext cx="429633" cy="546111"/>
          </a:xfrm>
          <a:prstGeom prst="rect">
            <a:avLst/>
          </a:prstGeom>
        </p:spPr>
      </p:pic>
      <p:sp>
        <p:nvSpPr>
          <p:cNvPr id="8" name="Rectangle 7"/>
          <p:cNvSpPr/>
          <p:nvPr userDrawn="1"/>
        </p:nvSpPr>
        <p:spPr>
          <a:xfrm>
            <a:off x="1236132" y="-745068"/>
            <a:ext cx="6858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800" dirty="0" smtClean="0"/>
              <a:t>DIVIDER</a:t>
            </a:r>
            <a:r>
              <a:rPr lang="en-US" sz="1800" baseline="0" dirty="0" smtClean="0"/>
              <a:t> </a:t>
            </a:r>
            <a:r>
              <a:rPr lang="en-US" sz="1800" dirty="0" smtClean="0"/>
              <a:t>STYLE B </a:t>
            </a:r>
            <a:endParaRPr lang="en-US" sz="1800" dirty="0"/>
          </a:p>
        </p:txBody>
      </p:sp>
    </p:spTree>
    <p:extLst>
      <p:ext uri="{BB962C8B-B14F-4D97-AF65-F5344CB8AC3E}">
        <p14:creationId xmlns:p14="http://schemas.microsoft.com/office/powerpoint/2010/main" val="112104218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2"/>
          </p:nvPr>
        </p:nvSpPr>
        <p:spPr/>
        <p:txBody>
          <a:bodyPr/>
          <a:lstStyle/>
          <a:p>
            <a:fld id="{F8C12AA3-6E81-C746-8BB2-6661939CBDDC}" type="slidenum">
              <a:rPr lang="en-US" smtClean="0"/>
              <a:pPr/>
              <a:t>‹#›</a:t>
            </a:fld>
            <a:endParaRPr lang="en-US" dirty="0"/>
          </a:p>
        </p:txBody>
      </p:sp>
      <p:sp>
        <p:nvSpPr>
          <p:cNvPr id="5" name="Text Placeholder 4"/>
          <p:cNvSpPr>
            <a:spLocks noGrp="1"/>
          </p:cNvSpPr>
          <p:nvPr>
            <p:ph type="body" sz="quarter" idx="13"/>
          </p:nvPr>
        </p:nvSpPr>
        <p:spPr>
          <a:xfrm>
            <a:off x="256032" y="1828800"/>
            <a:ext cx="8709545" cy="427430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5"/>
          <p:cNvSpPr/>
          <p:nvPr userDrawn="1"/>
        </p:nvSpPr>
        <p:spPr>
          <a:xfrm>
            <a:off x="1236132" y="-745068"/>
            <a:ext cx="6858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800" dirty="0" smtClean="0"/>
              <a:t>CONTENT</a:t>
            </a:r>
            <a:r>
              <a:rPr lang="en-US" sz="1800" baseline="0" dirty="0" smtClean="0"/>
              <a:t> PAGE</a:t>
            </a:r>
            <a:endParaRPr lang="en-US" sz="1800" dirty="0"/>
          </a:p>
        </p:txBody>
      </p:sp>
      <p:sp>
        <p:nvSpPr>
          <p:cNvPr id="7" name="Footer Placeholder 4"/>
          <p:cNvSpPr>
            <a:spLocks noGrp="1"/>
          </p:cNvSpPr>
          <p:nvPr>
            <p:ph type="ftr" sz="quarter" idx="14"/>
          </p:nvPr>
        </p:nvSpPr>
        <p:spPr>
          <a:xfrm>
            <a:off x="344375" y="6360027"/>
            <a:ext cx="5312960" cy="209549"/>
          </a:xfrm>
        </p:spPr>
        <p:txBody>
          <a:bodyPr/>
          <a:lstStyle/>
          <a:p>
            <a:endParaRPr lang="en-US" dirty="0"/>
          </a:p>
        </p:txBody>
      </p:sp>
    </p:spTree>
    <p:extLst>
      <p:ext uri="{BB962C8B-B14F-4D97-AF65-F5344CB8AC3E}">
        <p14:creationId xmlns:p14="http://schemas.microsoft.com/office/powerpoint/2010/main" val="63605594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page with eyebrow">
    <p:spTree>
      <p:nvGrpSpPr>
        <p:cNvPr id="1" name=""/>
        <p:cNvGrpSpPr/>
        <p:nvPr/>
      </p:nvGrpSpPr>
      <p:grpSpPr>
        <a:xfrm>
          <a:off x="0" y="0"/>
          <a:ext cx="0" cy="0"/>
          <a:chOff x="0" y="0"/>
          <a:chExt cx="0" cy="0"/>
        </a:xfrm>
      </p:grpSpPr>
      <p:sp>
        <p:nvSpPr>
          <p:cNvPr id="2" name="Title 1"/>
          <p:cNvSpPr>
            <a:spLocks noGrp="1"/>
          </p:cNvSpPr>
          <p:nvPr>
            <p:ph type="title"/>
          </p:nvPr>
        </p:nvSpPr>
        <p:spPr>
          <a:xfrm>
            <a:off x="346767" y="626534"/>
            <a:ext cx="7518225" cy="741501"/>
          </a:xfrm>
        </p:spPr>
        <p:txBody>
          <a:bodyPr lIns="0" tIns="0" rIns="0" bIns="0" anchor="t"/>
          <a:lstStyle>
            <a:lvl1pPr>
              <a:defRPr>
                <a:solidFill>
                  <a:schemeClr val="bg1"/>
                </a:solidFill>
              </a:defRPr>
            </a:lvl1pPr>
          </a:lstStyle>
          <a:p>
            <a:r>
              <a:rPr lang="en-US" dirty="0" smtClean="0"/>
              <a:t>Click to edit Master title style</a:t>
            </a:r>
            <a:endParaRPr lang="en-US" dirty="0"/>
          </a:p>
        </p:txBody>
      </p:sp>
      <p:sp>
        <p:nvSpPr>
          <p:cNvPr id="6" name="Text Placeholder 5"/>
          <p:cNvSpPr>
            <a:spLocks noGrp="1"/>
          </p:cNvSpPr>
          <p:nvPr>
            <p:ph type="body" sz="quarter" idx="14"/>
          </p:nvPr>
        </p:nvSpPr>
        <p:spPr>
          <a:xfrm>
            <a:off x="346767" y="0"/>
            <a:ext cx="7608887" cy="626533"/>
          </a:xfrm>
        </p:spPr>
        <p:txBody>
          <a:bodyPr lIns="0" tIns="0" rIns="0" bIns="0" anchor="b">
            <a:normAutofit/>
          </a:bodyPr>
          <a:lstStyle>
            <a:lvl1pPr marL="0" indent="0">
              <a:buNone/>
              <a:defRPr sz="1600" b="1" cap="all">
                <a:solidFill>
                  <a:schemeClr val="bg1"/>
                </a:solidFill>
              </a:defRPr>
            </a:lvl1pPr>
            <a:lvl2pPr marL="336550" indent="0">
              <a:buNone/>
              <a:defRPr/>
            </a:lvl2pPr>
            <a:lvl3pPr marL="746125" indent="0">
              <a:buNone/>
              <a:defRPr/>
            </a:lvl3pPr>
            <a:lvl4pPr marL="1131888" indent="0">
              <a:buNone/>
              <a:defRPr/>
            </a:lvl4pPr>
            <a:lvl5pPr marL="1541463" indent="0">
              <a:buNone/>
              <a:defRPr/>
            </a:lvl5pPr>
          </a:lstStyle>
          <a:p>
            <a:pPr lvl="0"/>
            <a:r>
              <a:rPr lang="en-US" dirty="0" smtClean="0"/>
              <a:t>Click to edit Master text styles</a:t>
            </a:r>
          </a:p>
        </p:txBody>
      </p:sp>
      <p:sp>
        <p:nvSpPr>
          <p:cNvPr id="11" name="Rectangle 10"/>
          <p:cNvSpPr/>
          <p:nvPr userDrawn="1"/>
        </p:nvSpPr>
        <p:spPr>
          <a:xfrm>
            <a:off x="1236132" y="-745068"/>
            <a:ext cx="6858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800" dirty="0" smtClean="0"/>
              <a:t>CONTENT PAGE WITH EYEBROW</a:t>
            </a:r>
            <a:endParaRPr lang="en-US" sz="1800" dirty="0"/>
          </a:p>
        </p:txBody>
      </p:sp>
      <p:sp>
        <p:nvSpPr>
          <p:cNvPr id="5" name="Content Placeholder 4"/>
          <p:cNvSpPr>
            <a:spLocks noGrp="1"/>
          </p:cNvSpPr>
          <p:nvPr>
            <p:ph sz="quarter" idx="15"/>
          </p:nvPr>
        </p:nvSpPr>
        <p:spPr>
          <a:xfrm>
            <a:off x="257020" y="1828801"/>
            <a:ext cx="7518225" cy="418041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4"/>
          <p:cNvSpPr>
            <a:spLocks noGrp="1"/>
          </p:cNvSpPr>
          <p:nvPr>
            <p:ph type="ftr" sz="quarter" idx="16"/>
          </p:nvPr>
        </p:nvSpPr>
        <p:spPr>
          <a:xfrm>
            <a:off x="344375" y="6360027"/>
            <a:ext cx="5312960" cy="209549"/>
          </a:xfrm>
        </p:spPr>
        <p:txBody>
          <a:bodyPr/>
          <a:lstStyle/>
          <a:p>
            <a:endParaRPr lang="en-US" dirty="0"/>
          </a:p>
        </p:txBody>
      </p:sp>
      <p:sp>
        <p:nvSpPr>
          <p:cNvPr id="9" name="Slide Number Placeholder 4"/>
          <p:cNvSpPr>
            <a:spLocks noGrp="1"/>
          </p:cNvSpPr>
          <p:nvPr>
            <p:ph type="sldNum" sz="quarter" idx="13"/>
          </p:nvPr>
        </p:nvSpPr>
        <p:spPr>
          <a:xfrm>
            <a:off x="6831977" y="6281711"/>
            <a:ext cx="2133600" cy="366183"/>
          </a:xfrm>
        </p:spPr>
        <p:txBody>
          <a:bodyPr/>
          <a:lstStyle/>
          <a:p>
            <a:fld id="{F8C12AA3-6E81-C746-8BB2-6661939CBDDC}" type="slidenum">
              <a:rPr lang="en-US" smtClean="0"/>
              <a:pPr/>
              <a:t>‹#›</a:t>
            </a:fld>
            <a:endParaRPr lang="en-US" dirty="0"/>
          </a:p>
        </p:txBody>
      </p:sp>
    </p:spTree>
    <p:extLst>
      <p:ext uri="{BB962C8B-B14F-4D97-AF65-F5344CB8AC3E}">
        <p14:creationId xmlns:p14="http://schemas.microsoft.com/office/powerpoint/2010/main" val="324704096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263240" y="1524000"/>
            <a:ext cx="8143590" cy="730885"/>
          </a:xfrm>
          <a:prstGeom prst="rect">
            <a:avLst/>
          </a:prstGeom>
        </p:spPr>
        <p:txBody>
          <a:bodyPr/>
          <a:lstStyle>
            <a:lvl1pPr marL="0" indent="0">
              <a:buFontTx/>
              <a:buNone/>
              <a:defRPr b="1">
                <a:latin typeface="Arial"/>
              </a:defRPr>
            </a:lvl1pPr>
          </a:lstStyle>
          <a:p>
            <a:pPr lvl="0"/>
            <a:r>
              <a:rPr lang="en-US" dirty="0" smtClean="0"/>
              <a:t>Click to edit Master text styles</a:t>
            </a:r>
            <a:endParaRPr lang="en-US" dirty="0"/>
          </a:p>
        </p:txBody>
      </p:sp>
      <p:sp>
        <p:nvSpPr>
          <p:cNvPr id="5" name="Slide Number Placeholder 4"/>
          <p:cNvSpPr>
            <a:spLocks noGrp="1"/>
          </p:cNvSpPr>
          <p:nvPr>
            <p:ph type="sldNum" sz="quarter" idx="13"/>
          </p:nvPr>
        </p:nvSpPr>
        <p:spPr/>
        <p:txBody>
          <a:bodyPr/>
          <a:lstStyle/>
          <a:p>
            <a:fld id="{F8C12AA3-6E81-C746-8BB2-6661939CBDDC}" type="slidenum">
              <a:rPr lang="en-US" smtClean="0"/>
              <a:pPr/>
              <a:t>‹#›</a:t>
            </a:fld>
            <a:endParaRPr lang="en-US" dirty="0"/>
          </a:p>
        </p:txBody>
      </p:sp>
      <p:sp>
        <p:nvSpPr>
          <p:cNvPr id="7" name="Title 6"/>
          <p:cNvSpPr>
            <a:spLocks noGrp="1"/>
          </p:cNvSpPr>
          <p:nvPr>
            <p:ph type="title"/>
          </p:nvPr>
        </p:nvSpPr>
        <p:spPr/>
        <p:txBody>
          <a:bodyPr/>
          <a:lstStyle/>
          <a:p>
            <a:r>
              <a:rPr lang="en-US" dirty="0" smtClean="0"/>
              <a:t>Click to edit Master title style</a:t>
            </a:r>
            <a:endParaRPr lang="en-US" dirty="0"/>
          </a:p>
        </p:txBody>
      </p:sp>
      <p:sp>
        <p:nvSpPr>
          <p:cNvPr id="8" name="Rectangle 7"/>
          <p:cNvSpPr/>
          <p:nvPr userDrawn="1"/>
        </p:nvSpPr>
        <p:spPr>
          <a:xfrm>
            <a:off x="1236132" y="-745068"/>
            <a:ext cx="6858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800" dirty="0" smtClean="0"/>
              <a:t>TITLE &amp; SUBTITLE</a:t>
            </a:r>
            <a:endParaRPr lang="en-US" sz="1800"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6112" y="6188445"/>
            <a:ext cx="429633" cy="546111"/>
          </a:xfrm>
          <a:prstGeom prst="rect">
            <a:avLst/>
          </a:prstGeom>
        </p:spPr>
      </p:pic>
    </p:spTree>
    <p:extLst>
      <p:ext uri="{BB962C8B-B14F-4D97-AF65-F5344CB8AC3E}">
        <p14:creationId xmlns:p14="http://schemas.microsoft.com/office/powerpoint/2010/main" val="208175950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amp; image righ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5022850" y="1828801"/>
            <a:ext cx="3943350" cy="418041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56033" y="1828800"/>
            <a:ext cx="4766229" cy="4162464"/>
          </a:xfrm>
          <a:prstGeom prst="rect">
            <a:avLst/>
          </a:prstGeom>
        </p:spPr>
        <p:txBody>
          <a:bodyPr/>
          <a:lstStyle>
            <a:lvl1pPr marL="0" indent="0">
              <a:buSzPct val="90000"/>
              <a:buFont typeface="+mj-lt"/>
              <a:buNone/>
              <a:defRPr/>
            </a:lvl1pPr>
            <a:lvl2pPr marL="690563" indent="-295275">
              <a:buSzPct val="90000"/>
              <a:buFont typeface="+mj-lt"/>
              <a:buAutoNum type="alphaLcPeriod"/>
              <a:defRPr/>
            </a:lvl2pPr>
            <a:lvl3pPr marL="1198563" indent="-284163">
              <a:buSzPct val="90000"/>
              <a:buFont typeface="+mj-lt"/>
              <a:buAutoNum type="alphaLcPeriod"/>
              <a:defRPr/>
            </a:lvl3pPr>
            <a:lvl4pPr marL="1655763" indent="-295275">
              <a:buSzPct val="90000"/>
              <a:buFont typeface="+mj-lt"/>
              <a:buAutoNum type="alphaLcPeriod"/>
              <a:defRPr/>
            </a:lvl4pPr>
            <a:lvl5pPr marL="2062163" indent="-284163">
              <a:buSzPct val="90000"/>
              <a:buFont typeface="+mj-lt"/>
              <a:buAutoNum type="alphaLcPeriod"/>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1"/>
          </p:nvPr>
        </p:nvSpPr>
        <p:spPr/>
        <p:txBody>
          <a:bodyPr/>
          <a:lstStyle/>
          <a:p>
            <a:fld id="{F8C12AA3-6E81-C746-8BB2-6661939CBDDC}" type="slidenum">
              <a:rPr lang="en-US" smtClean="0"/>
              <a:pPr/>
              <a:t>‹#›</a:t>
            </a:fld>
            <a:endParaRPr lang="en-US" dirty="0"/>
          </a:p>
        </p:txBody>
      </p:sp>
      <p:sp>
        <p:nvSpPr>
          <p:cNvPr id="4" name="Footer Placeholder 3"/>
          <p:cNvSpPr>
            <a:spLocks noGrp="1"/>
          </p:cNvSpPr>
          <p:nvPr>
            <p:ph type="ftr" sz="quarter" idx="12"/>
          </p:nvPr>
        </p:nvSpPr>
        <p:spPr/>
        <p:txBody>
          <a:bodyPr/>
          <a:lstStyle/>
          <a:p>
            <a:endParaRPr lang="en-US" dirty="0"/>
          </a:p>
        </p:txBody>
      </p:sp>
      <p:sp>
        <p:nvSpPr>
          <p:cNvPr id="9" name="Rectangle 8"/>
          <p:cNvSpPr/>
          <p:nvPr userDrawn="1"/>
        </p:nvSpPr>
        <p:spPr>
          <a:xfrm>
            <a:off x="1236132" y="-745068"/>
            <a:ext cx="6858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800" dirty="0" smtClean="0"/>
              <a:t>CONTENT</a:t>
            </a:r>
            <a:r>
              <a:rPr lang="en-US" sz="1800" baseline="0" dirty="0" smtClean="0"/>
              <a:t> &amp; IMAGE RIGHT</a:t>
            </a:r>
            <a:endParaRPr lang="en-US" sz="1800"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6112" y="6188445"/>
            <a:ext cx="429633" cy="546111"/>
          </a:xfrm>
          <a:prstGeom prst="rect">
            <a:avLst/>
          </a:prstGeom>
        </p:spPr>
      </p:pic>
    </p:spTree>
    <p:extLst>
      <p:ext uri="{BB962C8B-B14F-4D97-AF65-F5344CB8AC3E}">
        <p14:creationId xmlns:p14="http://schemas.microsoft.com/office/powerpoint/2010/main" val="92500995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amp; image lef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257020" y="1828801"/>
            <a:ext cx="3943505" cy="41634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213036" y="1828800"/>
            <a:ext cx="4766229" cy="4162464"/>
          </a:xfrm>
          <a:prstGeom prst="rect">
            <a:avLst/>
          </a:prstGeom>
        </p:spPr>
        <p:txBody>
          <a:bodyPr lIns="182880"/>
          <a:lstStyle>
            <a:lvl1pPr marL="0" indent="0">
              <a:buSzPct val="90000"/>
              <a:buFont typeface="+mj-lt"/>
              <a:buNone/>
              <a:defRPr/>
            </a:lvl1pPr>
            <a:lvl2pPr marL="690563" indent="-295275">
              <a:buSzPct val="90000"/>
              <a:buFont typeface="+mj-lt"/>
              <a:buAutoNum type="alphaLcPeriod"/>
              <a:defRPr/>
            </a:lvl2pPr>
            <a:lvl3pPr marL="1198563" indent="-284163">
              <a:buSzPct val="90000"/>
              <a:buFont typeface="+mj-lt"/>
              <a:buAutoNum type="alphaLcPeriod"/>
              <a:defRPr/>
            </a:lvl3pPr>
            <a:lvl4pPr marL="1655763" indent="-295275">
              <a:buSzPct val="90000"/>
              <a:buFont typeface="+mj-lt"/>
              <a:buAutoNum type="alphaLcPeriod"/>
              <a:defRPr/>
            </a:lvl4pPr>
            <a:lvl5pPr marL="2062163" indent="-284163">
              <a:buSzPct val="90000"/>
              <a:buFont typeface="+mj-lt"/>
              <a:buAutoNum type="alphaLcPeriod"/>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1"/>
          </p:nvPr>
        </p:nvSpPr>
        <p:spPr/>
        <p:txBody>
          <a:bodyPr/>
          <a:lstStyle/>
          <a:p>
            <a:fld id="{F8C12AA3-6E81-C746-8BB2-6661939CBDDC}" type="slidenum">
              <a:rPr lang="en-US" smtClean="0"/>
              <a:pPr/>
              <a:t>‹#›</a:t>
            </a:fld>
            <a:endParaRPr lang="en-US" dirty="0"/>
          </a:p>
        </p:txBody>
      </p:sp>
      <p:sp>
        <p:nvSpPr>
          <p:cNvPr id="4" name="Footer Placeholder 3"/>
          <p:cNvSpPr>
            <a:spLocks noGrp="1"/>
          </p:cNvSpPr>
          <p:nvPr>
            <p:ph type="ftr" sz="quarter" idx="12"/>
          </p:nvPr>
        </p:nvSpPr>
        <p:spPr/>
        <p:txBody>
          <a:bodyPr/>
          <a:lstStyle/>
          <a:p>
            <a:endParaRPr lang="en-US" dirty="0"/>
          </a:p>
        </p:txBody>
      </p:sp>
      <p:sp>
        <p:nvSpPr>
          <p:cNvPr id="9" name="Rectangle 8"/>
          <p:cNvSpPr/>
          <p:nvPr userDrawn="1"/>
        </p:nvSpPr>
        <p:spPr>
          <a:xfrm>
            <a:off x="1236132" y="-745068"/>
            <a:ext cx="6858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800" dirty="0" smtClean="0"/>
              <a:t>CONTENT</a:t>
            </a:r>
            <a:r>
              <a:rPr lang="en-US" sz="1800" baseline="0" dirty="0" smtClean="0"/>
              <a:t> &amp; IMAGE LEFT</a:t>
            </a:r>
            <a:endParaRPr lang="en-US" sz="1800"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6112" y="6188445"/>
            <a:ext cx="429633" cy="546111"/>
          </a:xfrm>
          <a:prstGeom prst="rect">
            <a:avLst/>
          </a:prstGeom>
        </p:spPr>
      </p:pic>
    </p:spTree>
    <p:extLst>
      <p:ext uri="{BB962C8B-B14F-4D97-AF65-F5344CB8AC3E}">
        <p14:creationId xmlns:p14="http://schemas.microsoft.com/office/powerpoint/2010/main" val="75813462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Extra vertical space">
    <p:spTree>
      <p:nvGrpSpPr>
        <p:cNvPr id="1" name=""/>
        <p:cNvGrpSpPr/>
        <p:nvPr/>
      </p:nvGrpSpPr>
      <p:grpSpPr>
        <a:xfrm>
          <a:off x="0" y="0"/>
          <a:ext cx="0" cy="0"/>
          <a:chOff x="0" y="0"/>
          <a:chExt cx="0" cy="0"/>
        </a:xfrm>
      </p:grpSpPr>
      <p:sp>
        <p:nvSpPr>
          <p:cNvPr id="14" name="Rectangle 13"/>
          <p:cNvSpPr/>
          <p:nvPr userDrawn="1"/>
        </p:nvSpPr>
        <p:spPr>
          <a:xfrm>
            <a:off x="0" y="-8373"/>
            <a:ext cx="9144000" cy="2072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256032" y="256033"/>
            <a:ext cx="5832760" cy="954793"/>
          </a:xfrm>
        </p:spPr>
        <p:txBody>
          <a:bodyPr/>
          <a:lstStyle>
            <a:lvl1pPr>
              <a:defRPr>
                <a:solidFill>
                  <a:schemeClr val="tx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1"/>
          </p:nvPr>
        </p:nvSpPr>
        <p:spPr/>
        <p:txBody>
          <a:bodyPr/>
          <a:lstStyle/>
          <a:p>
            <a:fld id="{990CBC6E-F1C2-1F47-ABA1-B1BBE767C3DA}" type="slidenum">
              <a:rPr lang="en-US" smtClean="0"/>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65876" y="52022"/>
            <a:ext cx="778045" cy="988981"/>
          </a:xfrm>
          <a:prstGeom prst="rect">
            <a:avLst/>
          </a:prstGeom>
        </p:spPr>
      </p:pic>
      <p:sp>
        <p:nvSpPr>
          <p:cNvPr id="4" name="Footer Placeholder 3"/>
          <p:cNvSpPr>
            <a:spLocks noGrp="1"/>
          </p:cNvSpPr>
          <p:nvPr>
            <p:ph type="ftr" sz="quarter" idx="12"/>
          </p:nvPr>
        </p:nvSpPr>
        <p:spPr>
          <a:xfrm>
            <a:off x="342421" y="6360027"/>
            <a:ext cx="5312960" cy="209549"/>
          </a:xfrm>
        </p:spPr>
        <p:txBody>
          <a:bodyPr/>
          <a:lstStyle/>
          <a:p>
            <a:endParaRPr lang="en-US" dirty="0"/>
          </a:p>
        </p:txBody>
      </p:sp>
      <p:sp>
        <p:nvSpPr>
          <p:cNvPr id="7" name="Rectangle 6"/>
          <p:cNvSpPr/>
          <p:nvPr userDrawn="1"/>
        </p:nvSpPr>
        <p:spPr>
          <a:xfrm>
            <a:off x="1236132" y="-745068"/>
            <a:ext cx="6858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800" dirty="0" smtClean="0"/>
              <a:t>EXTRA</a:t>
            </a:r>
            <a:r>
              <a:rPr lang="en-US" sz="1800" baseline="0" dirty="0" smtClean="0"/>
              <a:t> VERTICAL SPACE</a:t>
            </a:r>
            <a:endParaRPr lang="en-US" sz="1800" dirty="0"/>
          </a:p>
        </p:txBody>
      </p:sp>
    </p:spTree>
    <p:extLst>
      <p:ext uri="{BB962C8B-B14F-4D97-AF65-F5344CB8AC3E}">
        <p14:creationId xmlns:p14="http://schemas.microsoft.com/office/powerpoint/2010/main" val="403575913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990CBC6E-F1C2-1F47-ABA1-B1BBE767C3DA}" type="slidenum">
              <a:rPr lang="en-US" smtClean="0"/>
              <a:pPr/>
              <a:t>‹#›</a:t>
            </a:fld>
            <a:endParaRPr lang="en-US" dirty="0"/>
          </a:p>
        </p:txBody>
      </p:sp>
      <p:sp>
        <p:nvSpPr>
          <p:cNvPr id="7" name="Rectangle 6"/>
          <p:cNvSpPr/>
          <p:nvPr userDrawn="1"/>
        </p:nvSpPr>
        <p:spPr>
          <a:xfrm>
            <a:off x="1236132" y="-745068"/>
            <a:ext cx="6858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800" dirty="0" smtClean="0"/>
              <a:t>BLANK</a:t>
            </a:r>
            <a:endParaRPr lang="en-US" sz="1800" dirty="0"/>
          </a:p>
        </p:txBody>
      </p:sp>
    </p:spTree>
    <p:extLst>
      <p:ext uri="{BB962C8B-B14F-4D97-AF65-F5344CB8AC3E}">
        <p14:creationId xmlns:p14="http://schemas.microsoft.com/office/powerpoint/2010/main" val="22981283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ntent page bottom magenta bar">
    <p:spTree>
      <p:nvGrpSpPr>
        <p:cNvPr id="1" name=""/>
        <p:cNvGrpSpPr/>
        <p:nvPr/>
      </p:nvGrpSpPr>
      <p:grpSpPr>
        <a:xfrm>
          <a:off x="0" y="0"/>
          <a:ext cx="0" cy="0"/>
          <a:chOff x="0" y="0"/>
          <a:chExt cx="0" cy="0"/>
        </a:xfrm>
      </p:grpSpPr>
      <p:sp>
        <p:nvSpPr>
          <p:cNvPr id="5" name="Rectangle 4"/>
          <p:cNvSpPr/>
          <p:nvPr userDrawn="1"/>
        </p:nvSpPr>
        <p:spPr>
          <a:xfrm>
            <a:off x="2" y="6070601"/>
            <a:ext cx="9144001" cy="803468"/>
          </a:xfrm>
          <a:prstGeom prst="rect">
            <a:avLst/>
          </a:prstGeom>
          <a:solidFill>
            <a:schemeClr val="accent2"/>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800" dirty="0">
              <a:latin typeface="Arial"/>
            </a:endParaRPr>
          </a:p>
        </p:txBody>
      </p:sp>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6" name="Content Placeholder 5"/>
          <p:cNvSpPr>
            <a:spLocks noGrp="1"/>
          </p:cNvSpPr>
          <p:nvPr>
            <p:ph sz="quarter" idx="10"/>
          </p:nvPr>
        </p:nvSpPr>
        <p:spPr>
          <a:xfrm>
            <a:off x="256032" y="1215635"/>
            <a:ext cx="8229600" cy="4854965"/>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Slide Number Placeholder 2"/>
          <p:cNvSpPr>
            <a:spLocks noGrp="1"/>
          </p:cNvSpPr>
          <p:nvPr>
            <p:ph type="sldNum" sz="quarter" idx="11"/>
          </p:nvPr>
        </p:nvSpPr>
        <p:spPr/>
        <p:txBody>
          <a:bodyPr/>
          <a:lstStyle>
            <a:lvl1pPr>
              <a:defRPr>
                <a:solidFill>
                  <a:srgbClr val="FFFFFF"/>
                </a:solidFill>
              </a:defRPr>
            </a:lvl1pPr>
          </a:lstStyle>
          <a:p>
            <a:fld id="{990CBC6E-F1C2-1F47-ABA1-B1BBE767C3DA}" type="slidenum">
              <a:rPr lang="en-US" smtClean="0"/>
              <a:pPr/>
              <a:t>‹#›</a:t>
            </a:fld>
            <a:endParaRPr lang="en-US" dirty="0"/>
          </a:p>
        </p:txBody>
      </p:sp>
      <p:sp>
        <p:nvSpPr>
          <p:cNvPr id="4" name="Footer Placeholder 3"/>
          <p:cNvSpPr>
            <a:spLocks noGrp="1"/>
          </p:cNvSpPr>
          <p:nvPr>
            <p:ph type="ftr" sz="quarter" idx="12"/>
          </p:nvPr>
        </p:nvSpPr>
        <p:spPr/>
        <p:txBody>
          <a:bodyPr/>
          <a:lstStyle>
            <a:lvl1pPr>
              <a:defRPr>
                <a:solidFill>
                  <a:schemeClr val="bg1"/>
                </a:solidFill>
              </a:defRPr>
            </a:lvl1pPr>
          </a:lstStyle>
          <a:p>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6112" y="6193537"/>
            <a:ext cx="429633" cy="546111"/>
          </a:xfrm>
          <a:prstGeom prst="rect">
            <a:avLst/>
          </a:prstGeom>
        </p:spPr>
      </p:pic>
      <p:sp>
        <p:nvSpPr>
          <p:cNvPr id="8" name="Rectangle 7"/>
          <p:cNvSpPr/>
          <p:nvPr userDrawn="1"/>
        </p:nvSpPr>
        <p:spPr>
          <a:xfrm>
            <a:off x="1236132" y="-745068"/>
            <a:ext cx="6858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800" baseline="0" dirty="0" smtClean="0"/>
              <a:t>CONTENT PAGE BOTTOM MAGENTA BAR</a:t>
            </a:r>
            <a:endParaRPr lang="en-US" sz="1800" dirty="0"/>
          </a:p>
        </p:txBody>
      </p:sp>
    </p:spTree>
    <p:extLst>
      <p:ext uri="{BB962C8B-B14F-4D97-AF65-F5344CB8AC3E}">
        <p14:creationId xmlns:p14="http://schemas.microsoft.com/office/powerpoint/2010/main" val="166850501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urple photo bleed right">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3652762" y="1524000"/>
            <a:ext cx="5491238" cy="5334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1524000"/>
            <a:ext cx="3652762" cy="535622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2" name="Title 1"/>
          <p:cNvSpPr>
            <a:spLocks noGrp="1"/>
          </p:cNvSpPr>
          <p:nvPr>
            <p:ph type="title"/>
          </p:nvPr>
        </p:nvSpPr>
        <p:spPr/>
        <p:txBody>
          <a:bodyPr/>
          <a:lstStyle/>
          <a:p>
            <a:r>
              <a:rPr lang="en-US" smtClean="0"/>
              <a:t>Click to edit Master title style</a:t>
            </a: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6112" y="6191746"/>
            <a:ext cx="429633" cy="546111"/>
          </a:xfrm>
          <a:prstGeom prst="rect">
            <a:avLst/>
          </a:prstGeom>
        </p:spPr>
      </p:pic>
      <p:sp>
        <p:nvSpPr>
          <p:cNvPr id="9" name="Content Placeholder 2"/>
          <p:cNvSpPr>
            <a:spLocks noGrp="1"/>
          </p:cNvSpPr>
          <p:nvPr>
            <p:ph sz="half" idx="11"/>
          </p:nvPr>
        </p:nvSpPr>
        <p:spPr>
          <a:xfrm>
            <a:off x="265176" y="1828800"/>
            <a:ext cx="3154874" cy="4730419"/>
          </a:xfrm>
          <a:prstGeom prst="rect">
            <a:avLst/>
          </a:prstGeom>
        </p:spPr>
        <p:txBody>
          <a:bodyPr>
            <a:normAutofit/>
          </a:bodyPr>
          <a:lstStyle>
            <a:lvl1pPr marL="0" indent="0">
              <a:buClr>
                <a:srgbClr val="006601"/>
              </a:buClr>
              <a:buNone/>
              <a:defRPr sz="2400">
                <a:solidFill>
                  <a:srgbClr val="FFFFFF"/>
                </a:solidFill>
              </a:defRPr>
            </a:lvl1pPr>
            <a:lvl2pPr marL="192024" indent="-192024">
              <a:buClr>
                <a:schemeClr val="bg1"/>
              </a:buClr>
              <a:buFont typeface="Arial"/>
              <a:buChar char="•"/>
              <a:defRPr sz="2400">
                <a:solidFill>
                  <a:srgbClr val="FFFFFF"/>
                </a:solidFill>
              </a:defRPr>
            </a:lvl2pPr>
            <a:lvl3pPr>
              <a:buClr>
                <a:srgbClr val="006601"/>
              </a:buClr>
              <a:defRPr sz="1600"/>
            </a:lvl3pPr>
            <a:lvl4pPr>
              <a:buClr>
                <a:srgbClr val="006601"/>
              </a:buClr>
              <a:defRPr sz="1600"/>
            </a:lvl4pPr>
            <a:lvl5pPr>
              <a:buClr>
                <a:srgbClr val="006601"/>
              </a:buCl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3" name="Slide Number Placeholder 2"/>
          <p:cNvSpPr>
            <a:spLocks noGrp="1"/>
          </p:cNvSpPr>
          <p:nvPr>
            <p:ph type="sldNum" sz="quarter" idx="12"/>
          </p:nvPr>
        </p:nvSpPr>
        <p:spPr/>
        <p:txBody>
          <a:bodyPr/>
          <a:lstStyle>
            <a:lvl1pPr>
              <a:defRPr>
                <a:solidFill>
                  <a:srgbClr val="333333"/>
                </a:solidFill>
              </a:defRPr>
            </a:lvl1pPr>
          </a:lstStyle>
          <a:p>
            <a:fld id="{F8C12AA3-6E81-C746-8BB2-6661939CBDDC}" type="slidenum">
              <a:rPr lang="en-US" smtClean="0"/>
              <a:pPr/>
              <a:t>‹#›</a:t>
            </a:fld>
            <a:endParaRPr lang="en-US" dirty="0"/>
          </a:p>
        </p:txBody>
      </p:sp>
      <p:sp>
        <p:nvSpPr>
          <p:cNvPr id="8" name="Rectangle 7"/>
          <p:cNvSpPr/>
          <p:nvPr userDrawn="1"/>
        </p:nvSpPr>
        <p:spPr>
          <a:xfrm>
            <a:off x="1236132" y="-745068"/>
            <a:ext cx="6858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800" dirty="0" smtClean="0"/>
              <a:t>PURPLE</a:t>
            </a:r>
            <a:r>
              <a:rPr lang="en-US" sz="1800" baseline="0" dirty="0" smtClean="0"/>
              <a:t> </a:t>
            </a:r>
            <a:r>
              <a:rPr lang="en-US" sz="1800" dirty="0" smtClean="0"/>
              <a:t>PHOTO BLEED RIGHT</a:t>
            </a:r>
            <a:endParaRPr lang="en-US" sz="1800" dirty="0"/>
          </a:p>
        </p:txBody>
      </p:sp>
    </p:spTree>
    <p:extLst>
      <p:ext uri="{BB962C8B-B14F-4D97-AF65-F5344CB8AC3E}">
        <p14:creationId xmlns:p14="http://schemas.microsoft.com/office/powerpoint/2010/main" val="154161331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2"/>
          </p:nvPr>
        </p:nvSpPr>
        <p:spPr/>
        <p:txBody>
          <a:bodyPr/>
          <a:lstStyle/>
          <a:p>
            <a:fld id="{F8C12AA3-6E81-C746-8BB2-6661939CBDDC}" type="slidenum">
              <a:rPr lang="en-US" smtClean="0"/>
              <a:pPr/>
              <a:t>‹#›</a:t>
            </a:fld>
            <a:endParaRPr lang="en-US" dirty="0"/>
          </a:p>
        </p:txBody>
      </p:sp>
      <p:sp>
        <p:nvSpPr>
          <p:cNvPr id="3" name="Footer Placeholder 2"/>
          <p:cNvSpPr>
            <a:spLocks noGrp="1"/>
          </p:cNvSpPr>
          <p:nvPr>
            <p:ph type="ftr" sz="quarter" idx="14"/>
          </p:nvPr>
        </p:nvSpPr>
        <p:spPr>
          <a:xfrm>
            <a:off x="344375" y="6360027"/>
            <a:ext cx="5312960" cy="209549"/>
          </a:xfrm>
        </p:spPr>
        <p:txBody>
          <a:bodyPr/>
          <a:lstStyle/>
          <a:p>
            <a:endParaRPr lang="en-US" dirty="0"/>
          </a:p>
        </p:txBody>
      </p:sp>
      <p:sp>
        <p:nvSpPr>
          <p:cNvPr id="6" name="Rectangle 5"/>
          <p:cNvSpPr/>
          <p:nvPr userDrawn="1"/>
        </p:nvSpPr>
        <p:spPr>
          <a:xfrm>
            <a:off x="1236132" y="-745068"/>
            <a:ext cx="6858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latin typeface="Arial"/>
              </a:rPr>
              <a:t>TEXT</a:t>
            </a:r>
            <a:r>
              <a:rPr lang="en-US" baseline="0" dirty="0" smtClean="0">
                <a:latin typeface="Arial"/>
              </a:rPr>
              <a:t> ONLY </a:t>
            </a:r>
            <a:r>
              <a:rPr lang="en-US" dirty="0" smtClean="0">
                <a:latin typeface="Arial"/>
              </a:rPr>
              <a:t>PAGE</a:t>
            </a:r>
            <a:endParaRPr lang="en-US" dirty="0">
              <a:latin typeface="Arial"/>
            </a:endParaRPr>
          </a:p>
        </p:txBody>
      </p:sp>
      <p:sp>
        <p:nvSpPr>
          <p:cNvPr id="8" name="Text Placeholder 5"/>
          <p:cNvSpPr>
            <a:spLocks noGrp="1"/>
          </p:cNvSpPr>
          <p:nvPr>
            <p:ph idx="1"/>
          </p:nvPr>
        </p:nvSpPr>
        <p:spPr>
          <a:xfrm>
            <a:off x="345585" y="1428434"/>
            <a:ext cx="8712791" cy="424234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2582997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yan photo bleed right">
    <p:spTree>
      <p:nvGrpSpPr>
        <p:cNvPr id="1" name=""/>
        <p:cNvGrpSpPr/>
        <p:nvPr/>
      </p:nvGrpSpPr>
      <p:grpSpPr>
        <a:xfrm>
          <a:off x="0" y="0"/>
          <a:ext cx="0" cy="0"/>
          <a:chOff x="0" y="0"/>
          <a:chExt cx="0" cy="0"/>
        </a:xfrm>
      </p:grpSpPr>
      <p:sp>
        <p:nvSpPr>
          <p:cNvPr id="7" name="Rectangle 6"/>
          <p:cNvSpPr/>
          <p:nvPr userDrawn="1"/>
        </p:nvSpPr>
        <p:spPr>
          <a:xfrm>
            <a:off x="0" y="1524001"/>
            <a:ext cx="3652762" cy="53562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6112" y="6191746"/>
            <a:ext cx="429633" cy="546111"/>
          </a:xfrm>
          <a:prstGeom prst="rect">
            <a:avLst/>
          </a:prstGeom>
        </p:spPr>
      </p:pic>
      <p:sp>
        <p:nvSpPr>
          <p:cNvPr id="10" name="Content Placeholder 2"/>
          <p:cNvSpPr>
            <a:spLocks noGrp="1"/>
          </p:cNvSpPr>
          <p:nvPr>
            <p:ph sz="half" idx="11"/>
          </p:nvPr>
        </p:nvSpPr>
        <p:spPr>
          <a:xfrm>
            <a:off x="265176" y="1828800"/>
            <a:ext cx="3154874" cy="4730419"/>
          </a:xfrm>
          <a:prstGeom prst="rect">
            <a:avLst/>
          </a:prstGeom>
        </p:spPr>
        <p:txBody>
          <a:bodyPr>
            <a:normAutofit/>
          </a:bodyPr>
          <a:lstStyle>
            <a:lvl1pPr marL="0" indent="0">
              <a:buClr>
                <a:srgbClr val="006601"/>
              </a:buClr>
              <a:buNone/>
              <a:defRPr sz="2400">
                <a:solidFill>
                  <a:srgbClr val="FFFFFF"/>
                </a:solidFill>
              </a:defRPr>
            </a:lvl1pPr>
            <a:lvl2pPr marL="192024" indent="-192024">
              <a:buClr>
                <a:schemeClr val="bg1"/>
              </a:buClr>
              <a:buFont typeface="Arial"/>
              <a:buChar char="•"/>
              <a:defRPr sz="2400">
                <a:solidFill>
                  <a:srgbClr val="FFFFFF"/>
                </a:solidFill>
              </a:defRPr>
            </a:lvl2pPr>
            <a:lvl3pPr>
              <a:buClr>
                <a:srgbClr val="006601"/>
              </a:buClr>
              <a:defRPr sz="1600"/>
            </a:lvl3pPr>
            <a:lvl4pPr>
              <a:buClr>
                <a:srgbClr val="006601"/>
              </a:buClr>
              <a:defRPr sz="1600"/>
            </a:lvl4pPr>
            <a:lvl5pPr>
              <a:buClr>
                <a:srgbClr val="006601"/>
              </a:buCl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3" name="Slide Number Placeholder 2"/>
          <p:cNvSpPr>
            <a:spLocks noGrp="1"/>
          </p:cNvSpPr>
          <p:nvPr>
            <p:ph type="sldNum" sz="quarter" idx="12"/>
          </p:nvPr>
        </p:nvSpPr>
        <p:spPr/>
        <p:txBody>
          <a:bodyPr/>
          <a:lstStyle>
            <a:lvl1pPr>
              <a:defRPr>
                <a:solidFill>
                  <a:srgbClr val="333333"/>
                </a:solidFill>
              </a:defRPr>
            </a:lvl1pPr>
          </a:lstStyle>
          <a:p>
            <a:fld id="{F8C12AA3-6E81-C746-8BB2-6661939CBDDC}" type="slidenum">
              <a:rPr lang="en-US" smtClean="0"/>
              <a:pPr/>
              <a:t>‹#›</a:t>
            </a:fld>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
        <p:nvSpPr>
          <p:cNvPr id="8" name="Rectangle 7"/>
          <p:cNvSpPr/>
          <p:nvPr userDrawn="1"/>
        </p:nvSpPr>
        <p:spPr>
          <a:xfrm>
            <a:off x="1236132" y="-745068"/>
            <a:ext cx="6858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800" dirty="0" smtClean="0"/>
              <a:t>CYAN PHOTO BLEED RIGHT</a:t>
            </a:r>
            <a:endParaRPr lang="en-US" sz="1800" dirty="0"/>
          </a:p>
        </p:txBody>
      </p:sp>
      <p:sp>
        <p:nvSpPr>
          <p:cNvPr id="6" name="Content Placeholder 5"/>
          <p:cNvSpPr>
            <a:spLocks noGrp="1"/>
          </p:cNvSpPr>
          <p:nvPr>
            <p:ph sz="quarter" idx="13"/>
          </p:nvPr>
        </p:nvSpPr>
        <p:spPr>
          <a:xfrm>
            <a:off x="3652762" y="1524000"/>
            <a:ext cx="5491238"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7182568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urple photo bleed left">
    <p:spTree>
      <p:nvGrpSpPr>
        <p:cNvPr id="1" name=""/>
        <p:cNvGrpSpPr/>
        <p:nvPr/>
      </p:nvGrpSpPr>
      <p:grpSpPr>
        <a:xfrm>
          <a:off x="0" y="0"/>
          <a:ext cx="0" cy="0"/>
          <a:chOff x="0" y="0"/>
          <a:chExt cx="0" cy="0"/>
        </a:xfrm>
      </p:grpSpPr>
      <p:sp>
        <p:nvSpPr>
          <p:cNvPr id="7" name="Rectangle 6"/>
          <p:cNvSpPr/>
          <p:nvPr userDrawn="1"/>
        </p:nvSpPr>
        <p:spPr>
          <a:xfrm>
            <a:off x="6119812" y="1524001"/>
            <a:ext cx="3024188" cy="535622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2"/>
          <p:cNvSpPr>
            <a:spLocks noGrp="1"/>
          </p:cNvSpPr>
          <p:nvPr>
            <p:ph sz="half" idx="11"/>
          </p:nvPr>
        </p:nvSpPr>
        <p:spPr>
          <a:xfrm>
            <a:off x="6455666" y="1828801"/>
            <a:ext cx="2533069" cy="4312356"/>
          </a:xfrm>
          <a:prstGeom prst="rect">
            <a:avLst/>
          </a:prstGeom>
        </p:spPr>
        <p:txBody>
          <a:bodyPr>
            <a:normAutofit/>
          </a:bodyPr>
          <a:lstStyle>
            <a:lvl1pPr marL="0" indent="0">
              <a:buClr>
                <a:srgbClr val="006601"/>
              </a:buClr>
              <a:buNone/>
              <a:defRPr sz="2400">
                <a:solidFill>
                  <a:srgbClr val="FFFFFF"/>
                </a:solidFill>
              </a:defRPr>
            </a:lvl1pPr>
            <a:lvl2pPr marL="192024" indent="-192024">
              <a:buClr>
                <a:schemeClr val="bg1"/>
              </a:buClr>
              <a:buFont typeface="Arial"/>
              <a:buChar char="•"/>
              <a:defRPr sz="2400">
                <a:solidFill>
                  <a:srgbClr val="FFFFFF"/>
                </a:solidFill>
              </a:defRPr>
            </a:lvl2pPr>
            <a:lvl3pPr>
              <a:buClr>
                <a:srgbClr val="006601"/>
              </a:buClr>
              <a:defRPr sz="1600"/>
            </a:lvl3pPr>
            <a:lvl4pPr>
              <a:buClr>
                <a:srgbClr val="006601"/>
              </a:buClr>
              <a:defRPr sz="1600"/>
            </a:lvl4pPr>
            <a:lvl5pPr>
              <a:buClr>
                <a:srgbClr val="006601"/>
              </a:buCl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3" name="Slide Number Placeholder 2"/>
          <p:cNvSpPr>
            <a:spLocks noGrp="1"/>
          </p:cNvSpPr>
          <p:nvPr>
            <p:ph type="sldNum" sz="quarter" idx="12"/>
          </p:nvPr>
        </p:nvSpPr>
        <p:spPr/>
        <p:txBody>
          <a:bodyPr/>
          <a:lstStyle>
            <a:lvl1pPr>
              <a:defRPr>
                <a:solidFill>
                  <a:srgbClr val="FFFFFF"/>
                </a:solidFill>
              </a:defRPr>
            </a:lvl1pPr>
          </a:lstStyle>
          <a:p>
            <a:fld id="{990CBC6E-F1C2-1F47-ABA1-B1BBE767C3DA}" type="slidenum">
              <a:rPr lang="en-US" smtClean="0"/>
              <a:pPr/>
              <a:t>‹#›</a:t>
            </a:fld>
            <a:endParaRPr lang="en-US" dirty="0"/>
          </a:p>
        </p:txBody>
      </p:sp>
      <p:sp>
        <p:nvSpPr>
          <p:cNvPr id="8" name="Rectangle 7"/>
          <p:cNvSpPr/>
          <p:nvPr userDrawn="1"/>
        </p:nvSpPr>
        <p:spPr>
          <a:xfrm>
            <a:off x="1236132" y="-745068"/>
            <a:ext cx="6858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800" dirty="0" smtClean="0"/>
              <a:t>PURPLE</a:t>
            </a:r>
            <a:r>
              <a:rPr lang="en-US" sz="1800" baseline="0" dirty="0" smtClean="0"/>
              <a:t> </a:t>
            </a:r>
            <a:r>
              <a:rPr lang="en-US" sz="1800" dirty="0" smtClean="0"/>
              <a:t>PHOTO BLEED LEFT</a:t>
            </a:r>
            <a:endParaRPr lang="en-US" sz="1800" dirty="0"/>
          </a:p>
        </p:txBody>
      </p:sp>
      <p:sp>
        <p:nvSpPr>
          <p:cNvPr id="6" name="Content Placeholder 5"/>
          <p:cNvSpPr>
            <a:spLocks noGrp="1"/>
          </p:cNvSpPr>
          <p:nvPr>
            <p:ph sz="quarter" idx="13"/>
          </p:nvPr>
        </p:nvSpPr>
        <p:spPr>
          <a:xfrm>
            <a:off x="1" y="1524001"/>
            <a:ext cx="6119811" cy="53572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9201230"/>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yan photo bleed left">
    <p:spTree>
      <p:nvGrpSpPr>
        <p:cNvPr id="1" name=""/>
        <p:cNvGrpSpPr/>
        <p:nvPr/>
      </p:nvGrpSpPr>
      <p:grpSpPr>
        <a:xfrm>
          <a:off x="0" y="0"/>
          <a:ext cx="0" cy="0"/>
          <a:chOff x="0" y="0"/>
          <a:chExt cx="0" cy="0"/>
        </a:xfrm>
      </p:grpSpPr>
      <p:sp>
        <p:nvSpPr>
          <p:cNvPr id="7" name="Rectangle 6"/>
          <p:cNvSpPr/>
          <p:nvPr userDrawn="1"/>
        </p:nvSpPr>
        <p:spPr>
          <a:xfrm>
            <a:off x="6120917" y="1524001"/>
            <a:ext cx="3024188" cy="53562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0" name="Content Placeholder 2"/>
          <p:cNvSpPr>
            <a:spLocks noGrp="1"/>
          </p:cNvSpPr>
          <p:nvPr>
            <p:ph sz="half" idx="11"/>
          </p:nvPr>
        </p:nvSpPr>
        <p:spPr>
          <a:xfrm>
            <a:off x="6455666" y="1828801"/>
            <a:ext cx="2533069" cy="4322231"/>
          </a:xfrm>
          <a:prstGeom prst="rect">
            <a:avLst/>
          </a:prstGeom>
        </p:spPr>
        <p:txBody>
          <a:bodyPr>
            <a:normAutofit/>
          </a:bodyPr>
          <a:lstStyle>
            <a:lvl1pPr marL="0" indent="0">
              <a:buClr>
                <a:srgbClr val="006601"/>
              </a:buClr>
              <a:buNone/>
              <a:defRPr sz="2400">
                <a:solidFill>
                  <a:srgbClr val="FFFFFF"/>
                </a:solidFill>
              </a:defRPr>
            </a:lvl1pPr>
            <a:lvl2pPr marL="192024" indent="-192024">
              <a:buClr>
                <a:schemeClr val="bg1"/>
              </a:buClr>
              <a:buFont typeface="Arial"/>
              <a:buChar char="•"/>
              <a:defRPr sz="2400">
                <a:solidFill>
                  <a:srgbClr val="FFFFFF"/>
                </a:solidFill>
              </a:defRPr>
            </a:lvl2pPr>
            <a:lvl3pPr>
              <a:buClr>
                <a:srgbClr val="006601"/>
              </a:buClr>
              <a:defRPr sz="1600"/>
            </a:lvl3pPr>
            <a:lvl4pPr>
              <a:buClr>
                <a:srgbClr val="006601"/>
              </a:buClr>
              <a:defRPr sz="1600"/>
            </a:lvl4pPr>
            <a:lvl5pPr>
              <a:buClr>
                <a:srgbClr val="006601"/>
              </a:buCl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3" name="Slide Number Placeholder 2"/>
          <p:cNvSpPr>
            <a:spLocks noGrp="1"/>
          </p:cNvSpPr>
          <p:nvPr>
            <p:ph type="sldNum" sz="quarter" idx="12"/>
          </p:nvPr>
        </p:nvSpPr>
        <p:spPr/>
        <p:txBody>
          <a:bodyPr/>
          <a:lstStyle>
            <a:lvl1pPr>
              <a:defRPr>
                <a:solidFill>
                  <a:srgbClr val="FFFFFF"/>
                </a:solidFill>
              </a:defRPr>
            </a:lvl1pPr>
          </a:lstStyle>
          <a:p>
            <a:fld id="{990CBC6E-F1C2-1F47-ABA1-B1BBE767C3DA}" type="slidenum">
              <a:rPr lang="en-US" smtClean="0"/>
              <a:pPr/>
              <a:t>‹#›</a:t>
            </a:fld>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
        <p:nvSpPr>
          <p:cNvPr id="8" name="Rectangle 7"/>
          <p:cNvSpPr/>
          <p:nvPr userDrawn="1"/>
        </p:nvSpPr>
        <p:spPr>
          <a:xfrm>
            <a:off x="1236132" y="-745068"/>
            <a:ext cx="6858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800" dirty="0" smtClean="0"/>
              <a:t>CYAN PHOTO BLEED LEFT</a:t>
            </a:r>
            <a:endParaRPr lang="en-US" sz="1800" dirty="0"/>
          </a:p>
        </p:txBody>
      </p:sp>
      <p:sp>
        <p:nvSpPr>
          <p:cNvPr id="6" name="Content Placeholder 5"/>
          <p:cNvSpPr>
            <a:spLocks noGrp="1"/>
          </p:cNvSpPr>
          <p:nvPr>
            <p:ph sz="quarter" idx="13"/>
          </p:nvPr>
        </p:nvSpPr>
        <p:spPr>
          <a:xfrm>
            <a:off x="0" y="1524000"/>
            <a:ext cx="6120917"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83287235"/>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table">
    <p:spTree>
      <p:nvGrpSpPr>
        <p:cNvPr id="1" name=""/>
        <p:cNvGrpSpPr/>
        <p:nvPr/>
      </p:nvGrpSpPr>
      <p:grpSpPr>
        <a:xfrm>
          <a:off x="0" y="0"/>
          <a:ext cx="0" cy="0"/>
          <a:chOff x="0" y="0"/>
          <a:chExt cx="0" cy="0"/>
        </a:xfrm>
      </p:grpSpPr>
      <p:sp>
        <p:nvSpPr>
          <p:cNvPr id="5" name="Rectangle 4"/>
          <p:cNvSpPr/>
          <p:nvPr userDrawn="1"/>
        </p:nvSpPr>
        <p:spPr>
          <a:xfrm>
            <a:off x="81280" y="6146800"/>
            <a:ext cx="772160"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7" name="Table Placeholder 6"/>
          <p:cNvSpPr>
            <a:spLocks noGrp="1"/>
          </p:cNvSpPr>
          <p:nvPr>
            <p:ph type="tbl" sz="quarter" idx="10"/>
          </p:nvPr>
        </p:nvSpPr>
        <p:spPr>
          <a:xfrm>
            <a:off x="460680" y="1649768"/>
            <a:ext cx="8229600" cy="4497033"/>
          </a:xfrm>
          <a:prstGeom prst="rect">
            <a:avLst/>
          </a:prstGeom>
        </p:spPr>
        <p:txBody>
          <a:bodyPr>
            <a:normAutofit/>
          </a:bodyPr>
          <a:lstStyle>
            <a:lvl1pPr marL="0" indent="0">
              <a:buNone/>
              <a:defRPr sz="2200"/>
            </a:lvl1pPr>
          </a:lstStyle>
          <a:p>
            <a:endParaRPr lang="en-US" dirty="0"/>
          </a:p>
        </p:txBody>
      </p:sp>
      <p:sp>
        <p:nvSpPr>
          <p:cNvPr id="3" name="Slide Number Placeholder 2"/>
          <p:cNvSpPr>
            <a:spLocks noGrp="1"/>
          </p:cNvSpPr>
          <p:nvPr>
            <p:ph type="sldNum" sz="quarter" idx="11"/>
          </p:nvPr>
        </p:nvSpPr>
        <p:spPr/>
        <p:txBody>
          <a:bodyPr/>
          <a:lstStyle/>
          <a:p>
            <a:fld id="{F8C12AA3-6E81-C746-8BB2-6661939CBDDC}" type="slidenum">
              <a:rPr lang="en-US" smtClean="0"/>
              <a:pPr/>
              <a:t>‹#›</a:t>
            </a:fld>
            <a:endParaRPr lang="en-US" dirty="0"/>
          </a:p>
        </p:txBody>
      </p:sp>
      <p:sp>
        <p:nvSpPr>
          <p:cNvPr id="6" name="Rectangle 5"/>
          <p:cNvSpPr/>
          <p:nvPr userDrawn="1"/>
        </p:nvSpPr>
        <p:spPr>
          <a:xfrm>
            <a:off x="1236132" y="-745068"/>
            <a:ext cx="6858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800" dirty="0" smtClean="0"/>
              <a:t>TITLE &amp; TABLE</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2000130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ntent Page Image Left">
    <p:spTree>
      <p:nvGrpSpPr>
        <p:cNvPr id="1" name=""/>
        <p:cNvGrpSpPr/>
        <p:nvPr/>
      </p:nvGrpSpPr>
      <p:grpSpPr>
        <a:xfrm>
          <a:off x="0" y="0"/>
          <a:ext cx="0" cy="0"/>
          <a:chOff x="0" y="0"/>
          <a:chExt cx="0" cy="0"/>
        </a:xfrm>
      </p:grpSpPr>
      <p:sp>
        <p:nvSpPr>
          <p:cNvPr id="5" name="Title 1"/>
          <p:cNvSpPr>
            <a:spLocks noGrp="1"/>
          </p:cNvSpPr>
          <p:nvPr>
            <p:ph type="title"/>
          </p:nvPr>
        </p:nvSpPr>
        <p:spPr>
          <a:xfrm>
            <a:off x="256032" y="256033"/>
            <a:ext cx="5832760" cy="954793"/>
          </a:xfrm>
        </p:spPr>
        <p:txBody>
          <a:bodyPr/>
          <a:lstStyle>
            <a:lvl1pPr>
              <a:defRPr>
                <a:solidFill>
                  <a:schemeClr val="tx1"/>
                </a:solidFill>
              </a:defRPr>
            </a:lvl1pPr>
          </a:lstStyle>
          <a:p>
            <a:r>
              <a:rPr lang="en-US" dirty="0" smtClean="0"/>
              <a:t>Click to edit Master title style</a:t>
            </a:r>
            <a:endParaRPr lang="en-US" dirty="0"/>
          </a:p>
        </p:txBody>
      </p:sp>
      <p:sp>
        <p:nvSpPr>
          <p:cNvPr id="7" name="Rectangle 6"/>
          <p:cNvSpPr/>
          <p:nvPr userDrawn="1"/>
        </p:nvSpPr>
        <p:spPr>
          <a:xfrm>
            <a:off x="2" y="6070601"/>
            <a:ext cx="9144001" cy="803468"/>
          </a:xfrm>
          <a:prstGeom prst="rect">
            <a:avLst/>
          </a:prstGeom>
          <a:solidFill>
            <a:schemeClr val="accent2"/>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lvl="0" algn="ctr"/>
            <a:endParaRPr lang="en-US" sz="1800" dirty="0">
              <a:latin typeface="Arial"/>
            </a:endParaRPr>
          </a:p>
        </p:txBody>
      </p:sp>
      <p:sp>
        <p:nvSpPr>
          <p:cNvPr id="8" name="Slide Number Placeholder 6"/>
          <p:cNvSpPr>
            <a:spLocks noGrp="1"/>
          </p:cNvSpPr>
          <p:nvPr>
            <p:ph type="sldNum" sz="quarter" idx="11"/>
          </p:nvPr>
        </p:nvSpPr>
        <p:spPr>
          <a:xfrm>
            <a:off x="6831977" y="6281711"/>
            <a:ext cx="2133600" cy="366183"/>
          </a:xfrm>
        </p:spPr>
        <p:txBody>
          <a:bodyPr/>
          <a:lstStyle>
            <a:lvl1pPr>
              <a:defRPr b="0" i="0">
                <a:solidFill>
                  <a:srgbClr val="FFFFFF"/>
                </a:solidFill>
                <a:latin typeface="Arial"/>
                <a:cs typeface="Arial"/>
              </a:defRPr>
            </a:lvl1pPr>
          </a:lstStyle>
          <a:p>
            <a:fld id="{F8C12AA3-6E81-C746-8BB2-6661939CBDDC}" type="slidenum">
              <a:rPr lang="en-US" smtClean="0"/>
              <a:pPr/>
              <a:t>‹#›</a:t>
            </a:fld>
            <a:endParaRPr lang="en-US" dirty="0"/>
          </a:p>
        </p:txBody>
      </p:sp>
      <p:sp>
        <p:nvSpPr>
          <p:cNvPr id="9" name="Footer Placeholder 3"/>
          <p:cNvSpPr>
            <a:spLocks noGrp="1"/>
          </p:cNvSpPr>
          <p:nvPr>
            <p:ph type="ftr" sz="quarter" idx="12"/>
          </p:nvPr>
        </p:nvSpPr>
        <p:spPr>
          <a:xfrm>
            <a:off x="706840" y="6360027"/>
            <a:ext cx="5312960" cy="209549"/>
          </a:xfrm>
        </p:spPr>
        <p:txBody>
          <a:bodyPr/>
          <a:lstStyle>
            <a:lvl1pPr>
              <a:defRPr b="0" i="0">
                <a:solidFill>
                  <a:srgbClr val="FFFFFF"/>
                </a:solidFill>
                <a:latin typeface="Trefoil Sans"/>
                <a:cs typeface="Trefoil Sans"/>
              </a:defRPr>
            </a:lvl1pPr>
          </a:lstStyle>
          <a:p>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6112" y="6191746"/>
            <a:ext cx="429633" cy="546111"/>
          </a:xfrm>
          <a:prstGeom prst="rect">
            <a:avLst/>
          </a:prstGeom>
        </p:spPr>
      </p:pic>
      <p:sp>
        <p:nvSpPr>
          <p:cNvPr id="11" name="Content Placeholder 7"/>
          <p:cNvSpPr>
            <a:spLocks noGrp="1"/>
          </p:cNvSpPr>
          <p:nvPr>
            <p:ph sz="quarter" idx="16"/>
          </p:nvPr>
        </p:nvSpPr>
        <p:spPr>
          <a:xfrm>
            <a:off x="257175" y="1345728"/>
            <a:ext cx="3828366" cy="41804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Rectangle 12"/>
          <p:cNvSpPr/>
          <p:nvPr userDrawn="1"/>
        </p:nvSpPr>
        <p:spPr>
          <a:xfrm>
            <a:off x="1236132" y="-745068"/>
            <a:ext cx="6858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800" dirty="0" smtClean="0"/>
              <a:t>CONTENT PAGE WITH IMAGE LEFT</a:t>
            </a:r>
          </a:p>
        </p:txBody>
      </p:sp>
      <p:sp>
        <p:nvSpPr>
          <p:cNvPr id="14" name="Content Placeholder 4"/>
          <p:cNvSpPr>
            <a:spLocks noGrp="1"/>
          </p:cNvSpPr>
          <p:nvPr>
            <p:ph sz="quarter" idx="15"/>
          </p:nvPr>
        </p:nvSpPr>
        <p:spPr>
          <a:xfrm>
            <a:off x="4085542" y="1323445"/>
            <a:ext cx="4765831" cy="418041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312040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ontent Page Image Right">
    <p:spTree>
      <p:nvGrpSpPr>
        <p:cNvPr id="1" name=""/>
        <p:cNvGrpSpPr/>
        <p:nvPr/>
      </p:nvGrpSpPr>
      <p:grpSpPr>
        <a:xfrm>
          <a:off x="0" y="0"/>
          <a:ext cx="0" cy="0"/>
          <a:chOff x="0" y="0"/>
          <a:chExt cx="0" cy="0"/>
        </a:xfrm>
      </p:grpSpPr>
      <p:sp>
        <p:nvSpPr>
          <p:cNvPr id="5" name="Title 1"/>
          <p:cNvSpPr>
            <a:spLocks noGrp="1"/>
          </p:cNvSpPr>
          <p:nvPr>
            <p:ph type="title"/>
          </p:nvPr>
        </p:nvSpPr>
        <p:spPr>
          <a:xfrm>
            <a:off x="256032" y="256033"/>
            <a:ext cx="5832760" cy="954793"/>
          </a:xfrm>
        </p:spPr>
        <p:txBody>
          <a:bodyPr/>
          <a:lstStyle>
            <a:lvl1pPr>
              <a:defRPr>
                <a:solidFill>
                  <a:schemeClr val="tx1"/>
                </a:solidFill>
              </a:defRPr>
            </a:lvl1pPr>
          </a:lstStyle>
          <a:p>
            <a:r>
              <a:rPr lang="en-US" dirty="0" smtClean="0"/>
              <a:t>Click to edit Master title style</a:t>
            </a:r>
            <a:endParaRPr lang="en-US" dirty="0"/>
          </a:p>
        </p:txBody>
      </p:sp>
      <p:sp>
        <p:nvSpPr>
          <p:cNvPr id="6" name="Rectangle 5"/>
          <p:cNvSpPr/>
          <p:nvPr userDrawn="1"/>
        </p:nvSpPr>
        <p:spPr>
          <a:xfrm>
            <a:off x="2" y="6070601"/>
            <a:ext cx="9144001" cy="803468"/>
          </a:xfrm>
          <a:prstGeom prst="rect">
            <a:avLst/>
          </a:prstGeom>
          <a:solidFill>
            <a:schemeClr val="accent2"/>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lvl="0" algn="ctr"/>
            <a:endParaRPr lang="en-US" sz="1800" dirty="0">
              <a:latin typeface="Arial"/>
            </a:endParaRPr>
          </a:p>
        </p:txBody>
      </p:sp>
      <p:sp>
        <p:nvSpPr>
          <p:cNvPr id="7" name="Slide Number Placeholder 6"/>
          <p:cNvSpPr>
            <a:spLocks noGrp="1"/>
          </p:cNvSpPr>
          <p:nvPr>
            <p:ph type="sldNum" sz="quarter" idx="11"/>
          </p:nvPr>
        </p:nvSpPr>
        <p:spPr>
          <a:xfrm>
            <a:off x="6831977" y="6281711"/>
            <a:ext cx="2133600" cy="366183"/>
          </a:xfrm>
        </p:spPr>
        <p:txBody>
          <a:bodyPr/>
          <a:lstStyle>
            <a:lvl1pPr>
              <a:defRPr b="0" i="0">
                <a:solidFill>
                  <a:srgbClr val="FFFFFF"/>
                </a:solidFill>
                <a:latin typeface="Arial"/>
                <a:cs typeface="Arial"/>
              </a:defRPr>
            </a:lvl1pPr>
          </a:lstStyle>
          <a:p>
            <a:fld id="{F8C12AA3-6E81-C746-8BB2-6661939CBDDC}" type="slidenum">
              <a:rPr lang="en-US" smtClean="0"/>
              <a:pPr/>
              <a:t>‹#›</a:t>
            </a:fld>
            <a:endParaRPr lang="en-US" dirty="0"/>
          </a:p>
        </p:txBody>
      </p:sp>
      <p:sp>
        <p:nvSpPr>
          <p:cNvPr id="8" name="Footer Placeholder 3"/>
          <p:cNvSpPr>
            <a:spLocks noGrp="1"/>
          </p:cNvSpPr>
          <p:nvPr>
            <p:ph type="ftr" sz="quarter" idx="12"/>
          </p:nvPr>
        </p:nvSpPr>
        <p:spPr>
          <a:xfrm>
            <a:off x="706840" y="6360027"/>
            <a:ext cx="5312960" cy="209549"/>
          </a:xfrm>
        </p:spPr>
        <p:txBody>
          <a:bodyPr/>
          <a:lstStyle>
            <a:lvl1pPr>
              <a:defRPr b="0" i="0">
                <a:solidFill>
                  <a:srgbClr val="FFFFFF"/>
                </a:solidFill>
                <a:latin typeface="Trefoil Sans"/>
                <a:cs typeface="Trefoil Sans"/>
              </a:defRPr>
            </a:lvl1pPr>
          </a:lstStyle>
          <a:p>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6112" y="6191746"/>
            <a:ext cx="429633" cy="546111"/>
          </a:xfrm>
          <a:prstGeom prst="rect">
            <a:avLst/>
          </a:prstGeom>
        </p:spPr>
      </p:pic>
      <p:sp>
        <p:nvSpPr>
          <p:cNvPr id="11" name="Content Placeholder 7"/>
          <p:cNvSpPr>
            <a:spLocks noGrp="1"/>
          </p:cNvSpPr>
          <p:nvPr>
            <p:ph sz="quarter" idx="17"/>
          </p:nvPr>
        </p:nvSpPr>
        <p:spPr>
          <a:xfrm>
            <a:off x="5022851" y="1345729"/>
            <a:ext cx="3794124" cy="418041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Rectangle 11"/>
          <p:cNvSpPr/>
          <p:nvPr userDrawn="1"/>
        </p:nvSpPr>
        <p:spPr>
          <a:xfrm>
            <a:off x="1236132" y="-745068"/>
            <a:ext cx="6858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800" dirty="0" smtClean="0"/>
              <a:t>CONTENT PAGE WITH IMAGE RIGHT</a:t>
            </a:r>
            <a:endParaRPr lang="en-US" sz="1800" dirty="0"/>
          </a:p>
        </p:txBody>
      </p:sp>
      <p:sp>
        <p:nvSpPr>
          <p:cNvPr id="13" name="Content Placeholder 4"/>
          <p:cNvSpPr>
            <a:spLocks noGrp="1"/>
          </p:cNvSpPr>
          <p:nvPr>
            <p:ph sz="quarter" idx="15"/>
          </p:nvPr>
        </p:nvSpPr>
        <p:spPr>
          <a:xfrm>
            <a:off x="257020" y="1345729"/>
            <a:ext cx="4765831" cy="418041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361607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EC00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2" name="Title 1"/>
          <p:cNvSpPr>
            <a:spLocks noGrp="1"/>
          </p:cNvSpPr>
          <p:nvPr>
            <p:ph type="title"/>
          </p:nvPr>
        </p:nvSpPr>
        <p:spPr>
          <a:xfrm>
            <a:off x="364840" y="2382538"/>
            <a:ext cx="8229600" cy="954793"/>
          </a:xfrm>
        </p:spPr>
        <p:txBody>
          <a:bodyPr>
            <a:normAutofit/>
          </a:bodyPr>
          <a:lstStyle>
            <a:lvl1pPr algn="ctr">
              <a:defRPr sz="4300"/>
            </a:lvl1pPr>
          </a:lstStyle>
          <a:p>
            <a:r>
              <a:rPr lang="en-US" dirty="0" smtClean="0"/>
              <a:t>Click to edit Master title style</a:t>
            </a:r>
            <a:endParaRPr lang="en-US" dirty="0"/>
          </a:p>
        </p:txBody>
      </p:sp>
      <p:sp>
        <p:nvSpPr>
          <p:cNvPr id="14" name="Text Placeholder 13"/>
          <p:cNvSpPr>
            <a:spLocks noGrp="1"/>
          </p:cNvSpPr>
          <p:nvPr>
            <p:ph type="body" sz="quarter" idx="10"/>
          </p:nvPr>
        </p:nvSpPr>
        <p:spPr>
          <a:xfrm>
            <a:off x="364840" y="3535363"/>
            <a:ext cx="8229600" cy="2355128"/>
          </a:xfrm>
          <a:prstGeom prst="rect">
            <a:avLst/>
          </a:prstGeom>
        </p:spPr>
        <p:txBody>
          <a:bodyPr>
            <a:normAutofit/>
          </a:bodyPr>
          <a:lstStyle>
            <a:lvl1pPr marL="0" indent="0" algn="ctr">
              <a:spcBef>
                <a:spcPts val="600"/>
              </a:spcBef>
              <a:buFontTx/>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endParaRPr lang="en-US" dirty="0"/>
          </a:p>
        </p:txBody>
      </p:sp>
      <p:sp>
        <p:nvSpPr>
          <p:cNvPr id="3" name="Slide Number Placeholder 2"/>
          <p:cNvSpPr>
            <a:spLocks noGrp="1"/>
          </p:cNvSpPr>
          <p:nvPr>
            <p:ph type="sldNum" sz="quarter" idx="11"/>
          </p:nvPr>
        </p:nvSpPr>
        <p:spPr/>
        <p:txBody>
          <a:bodyPr/>
          <a:lstStyle>
            <a:lvl1pPr>
              <a:defRPr>
                <a:solidFill>
                  <a:srgbClr val="FFFFFF"/>
                </a:solidFill>
              </a:defRPr>
            </a:lvl1pPr>
          </a:lstStyle>
          <a:p>
            <a:fld id="{F8C12AA3-6E81-C746-8BB2-6661939CBDDC}" type="slidenum">
              <a:rPr lang="en-US" smtClean="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5953" y="210353"/>
            <a:ext cx="1621041" cy="938784"/>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6112" y="6191746"/>
            <a:ext cx="429633" cy="546111"/>
          </a:xfrm>
          <a:prstGeom prst="rect">
            <a:avLst/>
          </a:prstGeom>
        </p:spPr>
      </p:pic>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95475" y="93401"/>
            <a:ext cx="1014602" cy="1289672"/>
          </a:xfrm>
          <a:prstGeom prst="rect">
            <a:avLst/>
          </a:prstGeom>
        </p:spPr>
      </p:pic>
      <p:sp>
        <p:nvSpPr>
          <p:cNvPr id="9" name="Rectangle 8"/>
          <p:cNvSpPr/>
          <p:nvPr userDrawn="1"/>
        </p:nvSpPr>
        <p:spPr>
          <a:xfrm>
            <a:off x="1236132" y="-745068"/>
            <a:ext cx="6858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800" dirty="0" smtClean="0"/>
              <a:t>END SLIDE</a:t>
            </a:r>
          </a:p>
        </p:txBody>
      </p:sp>
    </p:spTree>
    <p:extLst>
      <p:ext uri="{BB962C8B-B14F-4D97-AF65-F5344CB8AC3E}">
        <p14:creationId xmlns:p14="http://schemas.microsoft.com/office/powerpoint/2010/main" val="2493213374"/>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Full bleed, Text Right">
    <p:spTree>
      <p:nvGrpSpPr>
        <p:cNvPr id="1" name=""/>
        <p:cNvGrpSpPr/>
        <p:nvPr/>
      </p:nvGrpSpPr>
      <p:grpSpPr>
        <a:xfrm>
          <a:off x="0" y="0"/>
          <a:ext cx="0" cy="0"/>
          <a:chOff x="0" y="0"/>
          <a:chExt cx="0" cy="0"/>
        </a:xfrm>
      </p:grpSpPr>
      <p:sp>
        <p:nvSpPr>
          <p:cNvPr id="2" name="Rectangle 1"/>
          <p:cNvSpPr/>
          <p:nvPr userDrawn="1"/>
        </p:nvSpPr>
        <p:spPr>
          <a:xfrm>
            <a:off x="166112" y="6192559"/>
            <a:ext cx="571499" cy="547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prstClr val="white"/>
              </a:solidFill>
              <a:latin typeface="Trefoil Sans"/>
            </a:endParaRPr>
          </a:p>
        </p:txBody>
      </p:sp>
      <p:sp>
        <p:nvSpPr>
          <p:cNvPr id="10" name="Picture Placeholder 2"/>
          <p:cNvSpPr>
            <a:spLocks noGrp="1"/>
          </p:cNvSpPr>
          <p:nvPr>
            <p:ph type="pic" idx="10"/>
          </p:nvPr>
        </p:nvSpPr>
        <p:spPr>
          <a:xfrm>
            <a:off x="0" y="1512601"/>
            <a:ext cx="9144000" cy="5356833"/>
          </a:xfrm>
          <a:prstGeom prst="rect">
            <a:avLst/>
          </a:prstGeom>
        </p:spPr>
        <p:txBody>
          <a:bodyPr>
            <a:normAutofit/>
          </a:bodyPr>
          <a:lstStyle>
            <a:lvl1pPr marL="0" indent="0">
              <a:buNone/>
              <a:defRPr sz="2000">
                <a:ln>
                  <a:noFill/>
                </a:ln>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dirty="0" smtClean="0"/>
              <a:t>Drag picture to placeholder or click icon to add</a:t>
            </a:r>
            <a:endParaRPr lang="en-US" dirty="0"/>
          </a:p>
        </p:txBody>
      </p:sp>
      <p:sp>
        <p:nvSpPr>
          <p:cNvPr id="5" name="Slide Number Placeholder 4"/>
          <p:cNvSpPr>
            <a:spLocks noGrp="1"/>
          </p:cNvSpPr>
          <p:nvPr>
            <p:ph type="sldNum" sz="quarter" idx="12"/>
          </p:nvPr>
        </p:nvSpPr>
        <p:spPr/>
        <p:txBody>
          <a:bodyPr/>
          <a:lstStyle>
            <a:lvl1pPr>
              <a:defRPr>
                <a:solidFill>
                  <a:srgbClr val="000000"/>
                </a:solidFill>
              </a:defRPr>
            </a:lvl1pPr>
          </a:lstStyle>
          <a:p>
            <a:fld id="{F8C12AA3-6E81-C746-8BB2-6661939CBDDC}" type="slidenum">
              <a:rPr lang="en-US" smtClean="0"/>
              <a:pPr/>
              <a:t>‹#›</a:t>
            </a:fld>
            <a:endParaRPr lang="en-US" dirty="0"/>
          </a:p>
        </p:txBody>
      </p:sp>
      <p:sp>
        <p:nvSpPr>
          <p:cNvPr id="6" name="Text Placeholder 5"/>
          <p:cNvSpPr>
            <a:spLocks noGrp="1"/>
          </p:cNvSpPr>
          <p:nvPr>
            <p:ph type="body" sz="quarter" idx="13"/>
          </p:nvPr>
        </p:nvSpPr>
        <p:spPr>
          <a:xfrm>
            <a:off x="4534209" y="1975106"/>
            <a:ext cx="4346705" cy="4306607"/>
          </a:xfrm>
          <a:solidFill>
            <a:schemeClr val="bg1">
              <a:alpha val="90000"/>
            </a:schemeClr>
          </a:solidFill>
        </p:spPr>
        <p:txBody>
          <a:bodyPr>
            <a:normAutofit/>
          </a:bodyPr>
          <a:lstStyle>
            <a:lvl1pPr marL="234944" indent="-234944">
              <a:buFont typeface="Arial"/>
              <a:buChar char="•"/>
              <a:defRPr sz="2000"/>
            </a:lvl1pPr>
            <a:lvl2pPr marL="622285" indent="-285743">
              <a:buFont typeface="Arial"/>
              <a:buChar char="•"/>
              <a:defRPr sz="2000"/>
            </a:lvl2pPr>
            <a:lvl3pPr marL="974701" indent="-228594">
              <a:buFont typeface="Courier New"/>
              <a:buChar char="o"/>
              <a:defRPr sz="2000"/>
            </a:lvl3pPr>
            <a:lvl4pPr marL="1360454" indent="-228594">
              <a:buFont typeface="Arial"/>
              <a:buChar char="•"/>
              <a:defRPr sz="2000"/>
            </a:lvl4pPr>
            <a:lvl5pPr marL="1770019" indent="-228594">
              <a:buFont typeface="Lucida Grande"/>
              <a:buChar cha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p>
            <a:r>
              <a:rPr lang="en-US" dirty="0" smtClean="0"/>
              <a:t>Click to edit Master title style</a:t>
            </a:r>
            <a:endParaRPr lang="en-US" dirty="0"/>
          </a:p>
        </p:txBody>
      </p:sp>
      <p:sp>
        <p:nvSpPr>
          <p:cNvPr id="7" name="Rectangle 6"/>
          <p:cNvSpPr/>
          <p:nvPr userDrawn="1"/>
        </p:nvSpPr>
        <p:spPr>
          <a:xfrm>
            <a:off x="1236132" y="-745068"/>
            <a:ext cx="6858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r>
              <a:rPr lang="en-US" sz="1800" dirty="0">
                <a:solidFill>
                  <a:prstClr val="white"/>
                </a:solidFill>
                <a:latin typeface="Trefoil Sans"/>
              </a:rPr>
              <a:t>FULL BLEED AND TEXT RIGHT</a:t>
            </a:r>
          </a:p>
        </p:txBody>
      </p:sp>
    </p:spTree>
    <p:extLst>
      <p:ext uri="{BB962C8B-B14F-4D97-AF65-F5344CB8AC3E}">
        <p14:creationId xmlns:p14="http://schemas.microsoft.com/office/powerpoint/2010/main" val="1520920175"/>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Divider page style A">
    <p:spTree>
      <p:nvGrpSpPr>
        <p:cNvPr id="1" name=""/>
        <p:cNvGrpSpPr/>
        <p:nvPr/>
      </p:nvGrpSpPr>
      <p:grpSpPr>
        <a:xfrm>
          <a:off x="0" y="0"/>
          <a:ext cx="0" cy="0"/>
          <a:chOff x="0" y="0"/>
          <a:chExt cx="0" cy="0"/>
        </a:xfrm>
      </p:grpSpPr>
      <p:sp>
        <p:nvSpPr>
          <p:cNvPr id="6" name="Rectangle 5"/>
          <p:cNvSpPr/>
          <p:nvPr userDrawn="1"/>
        </p:nvSpPr>
        <p:spPr>
          <a:xfrm>
            <a:off x="0" y="-80818"/>
            <a:ext cx="9144000" cy="16740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latin typeface="Arial"/>
            </a:endParaRPr>
          </a:p>
        </p:txBody>
      </p:sp>
      <p:sp>
        <p:nvSpPr>
          <p:cNvPr id="10" name="Subtitle 2"/>
          <p:cNvSpPr>
            <a:spLocks noGrp="1"/>
          </p:cNvSpPr>
          <p:nvPr>
            <p:ph type="subTitle" idx="1"/>
          </p:nvPr>
        </p:nvSpPr>
        <p:spPr>
          <a:xfrm>
            <a:off x="519713" y="2871739"/>
            <a:ext cx="8104581" cy="987552"/>
          </a:xfrm>
          <a:prstGeom prst="rect">
            <a:avLst/>
          </a:prstGeom>
          <a:solidFill>
            <a:srgbClr val="EC008C"/>
          </a:solidFill>
        </p:spPr>
        <p:txBody>
          <a:bodyPr tIns="0" anchor="ctr" anchorCtr="0">
            <a:normAutofit/>
          </a:bodyPr>
          <a:lstStyle>
            <a:lvl1pPr marL="0" indent="0" algn="ctr">
              <a:buNone/>
              <a:defRPr sz="3000" b="1">
                <a:solidFill>
                  <a:schemeClr val="bg1"/>
                </a:solidFill>
                <a:latin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
        <p:nvSpPr>
          <p:cNvPr id="2" name="Slide Number Placeholder 1"/>
          <p:cNvSpPr>
            <a:spLocks noGrp="1"/>
          </p:cNvSpPr>
          <p:nvPr>
            <p:ph type="sldNum" sz="quarter" idx="10"/>
          </p:nvPr>
        </p:nvSpPr>
        <p:spPr/>
        <p:txBody>
          <a:bodyPr/>
          <a:lstStyle/>
          <a:p>
            <a:fld id="{F8C12AA3-6E81-C746-8BB2-6661939CBDDC}" type="slidenum">
              <a:rPr lang="en-US" smtClean="0"/>
              <a:pPr/>
              <a:t>‹#›</a:t>
            </a:fld>
            <a:endParaRPr lang="en-US" dirty="0"/>
          </a:p>
        </p:txBody>
      </p:sp>
      <p:sp>
        <p:nvSpPr>
          <p:cNvPr id="9" name="Rectangle 8"/>
          <p:cNvSpPr/>
          <p:nvPr userDrawn="1"/>
        </p:nvSpPr>
        <p:spPr>
          <a:xfrm>
            <a:off x="1236132" y="-745068"/>
            <a:ext cx="6858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350" dirty="0" smtClean="0">
                <a:latin typeface="Arial"/>
              </a:rPr>
              <a:t>DIVIDER</a:t>
            </a:r>
            <a:r>
              <a:rPr lang="en-US" sz="1350" baseline="0" dirty="0" smtClean="0">
                <a:latin typeface="Arial"/>
              </a:rPr>
              <a:t> </a:t>
            </a:r>
            <a:r>
              <a:rPr lang="en-US" sz="1350" dirty="0" smtClean="0">
                <a:latin typeface="Arial"/>
              </a:rPr>
              <a:t>STYLE A</a:t>
            </a:r>
            <a:endParaRPr lang="en-US" sz="1350" dirty="0">
              <a:latin typeface="Arial"/>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6113" y="6326593"/>
            <a:ext cx="429633" cy="409583"/>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95475" y="84320"/>
            <a:ext cx="1014602" cy="967253"/>
          </a:xfrm>
          <a:prstGeom prst="rect">
            <a:avLst/>
          </a:prstGeom>
        </p:spPr>
      </p:pic>
    </p:spTree>
    <p:extLst>
      <p:ext uri="{BB962C8B-B14F-4D97-AF65-F5344CB8AC3E}">
        <p14:creationId xmlns:p14="http://schemas.microsoft.com/office/powerpoint/2010/main" val="703514641"/>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ext only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2"/>
          </p:nvPr>
        </p:nvSpPr>
        <p:spPr/>
        <p:txBody>
          <a:bodyPr/>
          <a:lstStyle/>
          <a:p>
            <a:fld id="{F8C12AA3-6E81-C746-8BB2-6661939CBDDC}" type="slidenum">
              <a:rPr lang="en-US" smtClean="0">
                <a:solidFill>
                  <a:srgbClr val="C7C8CA"/>
                </a:solidFill>
              </a:rPr>
              <a:pPr/>
              <a:t>‹#›</a:t>
            </a:fld>
            <a:endParaRPr lang="en-US" dirty="0">
              <a:solidFill>
                <a:srgbClr val="C7C8CA"/>
              </a:solidFill>
            </a:endParaRPr>
          </a:p>
        </p:txBody>
      </p:sp>
      <p:sp>
        <p:nvSpPr>
          <p:cNvPr id="5" name="Text Placeholder 4"/>
          <p:cNvSpPr>
            <a:spLocks noGrp="1"/>
          </p:cNvSpPr>
          <p:nvPr>
            <p:ph type="body" sz="quarter" idx="13"/>
          </p:nvPr>
        </p:nvSpPr>
        <p:spPr>
          <a:xfrm>
            <a:off x="256033" y="1828800"/>
            <a:ext cx="8709545" cy="427430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4"/>
          </p:nvPr>
        </p:nvSpPr>
        <p:spPr>
          <a:xfrm>
            <a:off x="344376" y="6360028"/>
            <a:ext cx="5312960" cy="209549"/>
          </a:xfrm>
        </p:spPr>
        <p:txBody>
          <a:bodyPr/>
          <a:lstStyle/>
          <a:p>
            <a:endParaRPr lang="en-US" dirty="0">
              <a:solidFill>
                <a:prstClr val="black">
                  <a:tint val="75000"/>
                </a:prstClr>
              </a:solidFill>
            </a:endParaRPr>
          </a:p>
        </p:txBody>
      </p:sp>
      <p:sp>
        <p:nvSpPr>
          <p:cNvPr id="6" name="Rectangle 5"/>
          <p:cNvSpPr/>
          <p:nvPr userDrawn="1"/>
        </p:nvSpPr>
        <p:spPr>
          <a:xfrm>
            <a:off x="1236132" y="-745068"/>
            <a:ext cx="6858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r>
              <a:rPr lang="en-US" sz="1800" dirty="0">
                <a:solidFill>
                  <a:prstClr val="white"/>
                </a:solidFill>
                <a:latin typeface="Trefoil Sans"/>
              </a:rPr>
              <a:t>TEXT ONLY PAGE</a:t>
            </a:r>
          </a:p>
        </p:txBody>
      </p:sp>
    </p:spTree>
    <p:extLst>
      <p:ext uri="{BB962C8B-B14F-4D97-AF65-F5344CB8AC3E}">
        <p14:creationId xmlns:p14="http://schemas.microsoft.com/office/powerpoint/2010/main" val="104582023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age with eyebrow">
    <p:spTree>
      <p:nvGrpSpPr>
        <p:cNvPr id="1" name=""/>
        <p:cNvGrpSpPr/>
        <p:nvPr/>
      </p:nvGrpSpPr>
      <p:grpSpPr>
        <a:xfrm>
          <a:off x="0" y="0"/>
          <a:ext cx="0" cy="0"/>
          <a:chOff x="0" y="0"/>
          <a:chExt cx="0" cy="0"/>
        </a:xfrm>
      </p:grpSpPr>
      <p:sp>
        <p:nvSpPr>
          <p:cNvPr id="2" name="Title 1"/>
          <p:cNvSpPr>
            <a:spLocks noGrp="1"/>
          </p:cNvSpPr>
          <p:nvPr>
            <p:ph type="title"/>
          </p:nvPr>
        </p:nvSpPr>
        <p:spPr>
          <a:xfrm>
            <a:off x="347473" y="626534"/>
            <a:ext cx="7518225" cy="741501"/>
          </a:xfrm>
        </p:spPr>
        <p:txBody>
          <a:bodyPr lIns="0" tIns="0" rIns="0" bIns="0" anchor="t"/>
          <a:lstStyle>
            <a:lvl1pPr>
              <a:defRPr>
                <a:solidFill>
                  <a:schemeClr val="bg1"/>
                </a:solidFill>
              </a:defRPr>
            </a:lvl1pPr>
          </a:lstStyle>
          <a:p>
            <a:r>
              <a:rPr lang="en-US" dirty="0" smtClean="0"/>
              <a:t>Click to edit Master title style</a:t>
            </a:r>
            <a:endParaRPr lang="en-US" dirty="0"/>
          </a:p>
        </p:txBody>
      </p:sp>
      <p:sp>
        <p:nvSpPr>
          <p:cNvPr id="7" name="Slide Number Placeholder 6"/>
          <p:cNvSpPr>
            <a:spLocks noGrp="1"/>
          </p:cNvSpPr>
          <p:nvPr>
            <p:ph type="sldNum" sz="quarter" idx="11"/>
          </p:nvPr>
        </p:nvSpPr>
        <p:spPr/>
        <p:txBody>
          <a:bodyPr/>
          <a:lstStyle>
            <a:lvl1pPr>
              <a:defRPr b="0" i="0">
                <a:solidFill>
                  <a:srgbClr val="FFFFFF"/>
                </a:solidFill>
                <a:latin typeface="Arial"/>
                <a:cs typeface="Arial"/>
              </a:defRPr>
            </a:lvl1pPr>
          </a:lstStyle>
          <a:p>
            <a:fld id="{F8C12AA3-6E81-C746-8BB2-6661939CBDDC}" type="slidenum">
              <a:rPr lang="en-US" smtClean="0"/>
              <a:pPr/>
              <a:t>‹#›</a:t>
            </a:fld>
            <a:endParaRPr lang="en-US" dirty="0"/>
          </a:p>
        </p:txBody>
      </p:sp>
      <p:sp>
        <p:nvSpPr>
          <p:cNvPr id="4" name="Footer Placeholder 3"/>
          <p:cNvSpPr>
            <a:spLocks noGrp="1"/>
          </p:cNvSpPr>
          <p:nvPr>
            <p:ph type="ftr" sz="quarter" idx="12"/>
          </p:nvPr>
        </p:nvSpPr>
        <p:spPr/>
        <p:txBody>
          <a:bodyPr/>
          <a:lstStyle>
            <a:lvl1pPr>
              <a:defRPr b="0" i="0">
                <a:solidFill>
                  <a:schemeClr val="bg1"/>
                </a:solidFill>
                <a:latin typeface="Arial"/>
                <a:cs typeface="Arial"/>
              </a:defRPr>
            </a:lvl1pPr>
          </a:lstStyle>
          <a:p>
            <a:endParaRPr lang="en-US" dirty="0"/>
          </a:p>
        </p:txBody>
      </p:sp>
      <p:sp>
        <p:nvSpPr>
          <p:cNvPr id="6" name="Text Placeholder 5"/>
          <p:cNvSpPr>
            <a:spLocks noGrp="1"/>
          </p:cNvSpPr>
          <p:nvPr>
            <p:ph type="body" sz="quarter" idx="14"/>
          </p:nvPr>
        </p:nvSpPr>
        <p:spPr>
          <a:xfrm>
            <a:off x="347473" y="-41636"/>
            <a:ext cx="7608887" cy="626533"/>
          </a:xfrm>
        </p:spPr>
        <p:txBody>
          <a:bodyPr lIns="0" tIns="0" rIns="0" bIns="0" anchor="b">
            <a:normAutofit/>
          </a:bodyPr>
          <a:lstStyle>
            <a:lvl1pPr marL="0" indent="0">
              <a:buNone/>
              <a:defRPr sz="1600" b="1" cap="all">
                <a:solidFill>
                  <a:schemeClr val="bg1"/>
                </a:solidFill>
              </a:defRPr>
            </a:lvl1pPr>
            <a:lvl2pPr marL="336550" indent="0">
              <a:buNone/>
              <a:defRPr/>
            </a:lvl2pPr>
            <a:lvl3pPr marL="746125" indent="0">
              <a:buNone/>
              <a:defRPr/>
            </a:lvl3pPr>
            <a:lvl4pPr marL="1131888" indent="0">
              <a:buNone/>
              <a:defRPr/>
            </a:lvl4pPr>
            <a:lvl5pPr marL="1541463" indent="0">
              <a:buNone/>
              <a:defRPr/>
            </a:lvl5pPr>
          </a:lstStyle>
          <a:p>
            <a:pPr lvl="0"/>
            <a:r>
              <a:rPr lang="en-US" dirty="0" smtClean="0"/>
              <a:t>Click to edit Master text styles</a:t>
            </a:r>
          </a:p>
        </p:txBody>
      </p:sp>
      <p:sp>
        <p:nvSpPr>
          <p:cNvPr id="11" name="Rectangle 10"/>
          <p:cNvSpPr/>
          <p:nvPr userDrawn="1"/>
        </p:nvSpPr>
        <p:spPr>
          <a:xfrm>
            <a:off x="1236132" y="-745068"/>
            <a:ext cx="6858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latin typeface="Arial"/>
              </a:rPr>
              <a:t>CONTENT PAGE WITH EYEBROW</a:t>
            </a:r>
            <a:endParaRPr lang="en-US" dirty="0">
              <a:latin typeface="Arial"/>
            </a:endParaRPr>
          </a:p>
        </p:txBody>
      </p:sp>
      <p:sp>
        <p:nvSpPr>
          <p:cNvPr id="8" name="Text Placeholder 5"/>
          <p:cNvSpPr>
            <a:spLocks noGrp="1"/>
          </p:cNvSpPr>
          <p:nvPr>
            <p:ph idx="1"/>
          </p:nvPr>
        </p:nvSpPr>
        <p:spPr>
          <a:xfrm>
            <a:off x="345585" y="1428434"/>
            <a:ext cx="8712791" cy="424234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10050149"/>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Extra Content page w/trefoil">
    <p:spTree>
      <p:nvGrpSpPr>
        <p:cNvPr id="1" name=""/>
        <p:cNvGrpSpPr/>
        <p:nvPr/>
      </p:nvGrpSpPr>
      <p:grpSpPr>
        <a:xfrm>
          <a:off x="0" y="0"/>
          <a:ext cx="0" cy="0"/>
          <a:chOff x="0" y="0"/>
          <a:chExt cx="0" cy="0"/>
        </a:xfrm>
      </p:grpSpPr>
      <p:sp>
        <p:nvSpPr>
          <p:cNvPr id="14" name="Rectangle 13"/>
          <p:cNvSpPr/>
          <p:nvPr userDrawn="1"/>
        </p:nvSpPr>
        <p:spPr>
          <a:xfrm>
            <a:off x="-82549" y="-8373"/>
            <a:ext cx="9418320" cy="207264"/>
          </a:xfrm>
          <a:prstGeom prst="rect">
            <a:avLst/>
          </a:prstGeom>
          <a:gradFill flip="none" rotWithShape="1">
            <a:gsLst>
              <a:gs pos="26000">
                <a:schemeClr val="tx2"/>
              </a:gs>
              <a:gs pos="100000">
                <a:srgbClr val="008745"/>
              </a:gs>
              <a:gs pos="0">
                <a:srgbClr val="008745"/>
              </a:gs>
              <a:gs pos="71000">
                <a:schemeClr val="tx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457189"/>
            <a:endParaRPr lang="en-US" sz="1800" dirty="0">
              <a:solidFill>
                <a:prstClr val="white"/>
              </a:solidFill>
              <a:latin typeface="Trefoil Sans"/>
            </a:endParaRPr>
          </a:p>
        </p:txBody>
      </p:sp>
      <p:sp>
        <p:nvSpPr>
          <p:cNvPr id="2" name="Title 1"/>
          <p:cNvSpPr>
            <a:spLocks noGrp="1"/>
          </p:cNvSpPr>
          <p:nvPr>
            <p:ph type="title"/>
          </p:nvPr>
        </p:nvSpPr>
        <p:spPr>
          <a:xfrm>
            <a:off x="347472" y="256034"/>
            <a:ext cx="5832760" cy="954793"/>
          </a:xfrm>
        </p:spPr>
        <p:txBody>
          <a:bodyPr/>
          <a:lstStyle>
            <a:lvl1pPr>
              <a:defRPr>
                <a:solidFill>
                  <a:srgbClr val="000000"/>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1"/>
          </p:nvPr>
        </p:nvSpPr>
        <p:spPr/>
        <p:txBody>
          <a:bodyPr/>
          <a:lstStyle/>
          <a:p>
            <a:fld id="{990CBC6E-F1C2-1F47-ABA1-B1BBE767C3DA}" type="slidenum">
              <a:rPr lang="en-US" smtClean="0">
                <a:solidFill>
                  <a:srgbClr val="C7C8CA"/>
                </a:solidFill>
              </a:rPr>
              <a:pPr/>
              <a:t>‹#›</a:t>
            </a:fld>
            <a:endParaRPr lang="en-US" dirty="0">
              <a:solidFill>
                <a:srgbClr val="C7C8CA"/>
              </a:solidFill>
            </a:endParaRPr>
          </a:p>
        </p:txBody>
      </p:sp>
      <p:sp>
        <p:nvSpPr>
          <p:cNvPr id="4" name="Footer Placeholder 3"/>
          <p:cNvSpPr>
            <a:spLocks noGrp="1"/>
          </p:cNvSpPr>
          <p:nvPr>
            <p:ph type="ftr" sz="quarter" idx="12"/>
          </p:nvPr>
        </p:nvSpPr>
        <p:spPr>
          <a:xfrm>
            <a:off x="704089" y="6360028"/>
            <a:ext cx="5312960" cy="209549"/>
          </a:xfrm>
        </p:spPr>
        <p:txBody>
          <a:bodyPr/>
          <a:lstStyle/>
          <a:p>
            <a:endParaRPr lang="en-US" dirty="0">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0548" y="6189216"/>
            <a:ext cx="411480" cy="548640"/>
          </a:xfrm>
          <a:prstGeom prst="rect">
            <a:avLst/>
          </a:prstGeom>
        </p:spPr>
      </p:pic>
      <p:sp>
        <p:nvSpPr>
          <p:cNvPr id="9" name="Rectangle 8"/>
          <p:cNvSpPr/>
          <p:nvPr userDrawn="1"/>
        </p:nvSpPr>
        <p:spPr>
          <a:xfrm>
            <a:off x="1236132" y="-745068"/>
            <a:ext cx="6858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r>
              <a:rPr lang="en-US" sz="1800" dirty="0">
                <a:solidFill>
                  <a:prstClr val="white"/>
                </a:solidFill>
                <a:latin typeface="Trefoil Sans"/>
              </a:rPr>
              <a:t>EXTRA VERTICAL SPACE</a:t>
            </a:r>
          </a:p>
        </p:txBody>
      </p:sp>
      <p:sp>
        <p:nvSpPr>
          <p:cNvPr id="6" name="Content Placeholder 5"/>
          <p:cNvSpPr>
            <a:spLocks noGrp="1"/>
          </p:cNvSpPr>
          <p:nvPr>
            <p:ph sz="quarter" idx="13"/>
          </p:nvPr>
        </p:nvSpPr>
        <p:spPr>
          <a:xfrm>
            <a:off x="254001" y="1210733"/>
            <a:ext cx="8672512" cy="4851400"/>
          </a:xfrm>
        </p:spPr>
        <p:txBody>
          <a:bodyPr>
            <a:normAutofit/>
          </a:bodyPr>
          <a:lstStyle>
            <a:lvl1pPr>
              <a:defRPr sz="2000"/>
            </a:lvl1pPr>
            <a:lvl2pPr marL="571486" indent="-234944">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95276826"/>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848E7B-D9FD-47F1-A12C-92EF0A8C6A3C}"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964B0-7443-4289-AF5D-CCD7F2E2F8E8}" type="slidenum">
              <a:rPr lang="en-US" smtClean="0"/>
              <a:t>‹#›</a:t>
            </a:fld>
            <a:endParaRPr lang="en-US"/>
          </a:p>
        </p:txBody>
      </p:sp>
    </p:spTree>
    <p:extLst>
      <p:ext uri="{BB962C8B-B14F-4D97-AF65-F5344CB8AC3E}">
        <p14:creationId xmlns:p14="http://schemas.microsoft.com/office/powerpoint/2010/main" val="2337409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Full-width imag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1126067"/>
            <a:ext cx="9144000" cy="5742432"/>
          </a:xfrm>
          <a:prstGeom prst="rect">
            <a:avLst/>
          </a:prstGeom>
        </p:spPr>
        <p:txBody>
          <a:bodyPr/>
          <a:lstStyle>
            <a:lvl1pPr marL="0" indent="0">
              <a:buNone/>
              <a:defRPr/>
            </a:lvl1pPr>
          </a:lstStyle>
          <a:p>
            <a:endParaRPr lang="en-US" dirty="0"/>
          </a:p>
        </p:txBody>
      </p:sp>
      <p:sp>
        <p:nvSpPr>
          <p:cNvPr id="4" name="Slide Number Placeholder 3"/>
          <p:cNvSpPr>
            <a:spLocks noGrp="1"/>
          </p:cNvSpPr>
          <p:nvPr>
            <p:ph type="sldNum" sz="quarter" idx="12"/>
          </p:nvPr>
        </p:nvSpPr>
        <p:spPr>
          <a:ln>
            <a:noFill/>
          </a:ln>
        </p:spPr>
        <p:txBody>
          <a:bodyPr/>
          <a:lstStyle/>
          <a:p>
            <a:fld id="{F8C12AA3-6E81-C746-8BB2-6661939CBDDC}" type="slidenum">
              <a:rPr lang="en-US" smtClean="0"/>
              <a:pPr/>
              <a:t>‹#›</a:t>
            </a:fld>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
        <p:nvSpPr>
          <p:cNvPr id="6" name="Rectangle 5"/>
          <p:cNvSpPr/>
          <p:nvPr userDrawn="1"/>
        </p:nvSpPr>
        <p:spPr>
          <a:xfrm>
            <a:off x="1236132" y="-745068"/>
            <a:ext cx="6858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latin typeface="Arial"/>
              </a:rPr>
              <a:t>TITLE &amp; FULL-WIDTH IMAGE</a:t>
            </a:r>
            <a:endParaRPr lang="en-US" dirty="0">
              <a:latin typeface="Arial"/>
            </a:endParaRPr>
          </a:p>
        </p:txBody>
      </p:sp>
      <p:sp>
        <p:nvSpPr>
          <p:cNvPr id="10" name="Text Placeholder 8"/>
          <p:cNvSpPr>
            <a:spLocks noGrp="1"/>
          </p:cNvSpPr>
          <p:nvPr>
            <p:ph type="body" sz="quarter" idx="13"/>
          </p:nvPr>
        </p:nvSpPr>
        <p:spPr>
          <a:xfrm>
            <a:off x="358620" y="1454156"/>
            <a:ext cx="8041182" cy="3071537"/>
          </a:xfrm>
          <a:solidFill>
            <a:srgbClr val="FFFFFF">
              <a:alpha val="90000"/>
            </a:srgbClr>
          </a:solid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5820091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Image &amp; Text box">
    <p:spTree>
      <p:nvGrpSpPr>
        <p:cNvPr id="1" name=""/>
        <p:cNvGrpSpPr/>
        <p:nvPr/>
      </p:nvGrpSpPr>
      <p:grpSpPr>
        <a:xfrm>
          <a:off x="0" y="0"/>
          <a:ext cx="0" cy="0"/>
          <a:chOff x="0" y="0"/>
          <a:chExt cx="0" cy="0"/>
        </a:xfrm>
      </p:grpSpPr>
      <p:sp>
        <p:nvSpPr>
          <p:cNvPr id="2" name="Rectangle 1"/>
          <p:cNvSpPr/>
          <p:nvPr userDrawn="1"/>
        </p:nvSpPr>
        <p:spPr>
          <a:xfrm>
            <a:off x="166112" y="6192557"/>
            <a:ext cx="571499" cy="547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0" name="Picture Placeholder 2"/>
          <p:cNvSpPr>
            <a:spLocks noGrp="1"/>
          </p:cNvSpPr>
          <p:nvPr>
            <p:ph type="pic" idx="10"/>
          </p:nvPr>
        </p:nvSpPr>
        <p:spPr>
          <a:xfrm>
            <a:off x="0" y="1143000"/>
            <a:ext cx="9144000" cy="5701647"/>
          </a:xfrm>
          <a:prstGeom prst="rect">
            <a:avLst/>
          </a:prstGeom>
        </p:spPr>
        <p:txBody>
          <a:bodyPr/>
          <a:lstStyle>
            <a:lvl1pPr marL="0" indent="0">
              <a:buNone/>
              <a:defRPr sz="3200">
                <a:ln>
                  <a:noFill/>
                </a:l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5" name="Slide Number Placeholder 4"/>
          <p:cNvSpPr>
            <a:spLocks noGrp="1"/>
          </p:cNvSpPr>
          <p:nvPr>
            <p:ph type="sldNum" sz="quarter" idx="12"/>
          </p:nvPr>
        </p:nvSpPr>
        <p:spPr/>
        <p:txBody>
          <a:bodyPr/>
          <a:lstStyle>
            <a:lvl1pPr>
              <a:defRPr>
                <a:solidFill>
                  <a:srgbClr val="000000"/>
                </a:solidFill>
              </a:defRPr>
            </a:lvl1pPr>
          </a:lstStyle>
          <a:p>
            <a:fld id="{F8C12AA3-6E81-C746-8BB2-6661939CBDDC}" type="slidenum">
              <a:rPr lang="en-US" smtClean="0"/>
              <a:pPr/>
              <a:t>‹#›</a:t>
            </a:fld>
            <a:endParaRPr lang="en-US" dirty="0"/>
          </a:p>
        </p:txBody>
      </p:sp>
      <p:sp>
        <p:nvSpPr>
          <p:cNvPr id="7" name="Rectangle 6"/>
          <p:cNvSpPr/>
          <p:nvPr userDrawn="1"/>
        </p:nvSpPr>
        <p:spPr>
          <a:xfrm>
            <a:off x="1236132" y="-745068"/>
            <a:ext cx="6858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latin typeface="Arial"/>
              </a:rPr>
              <a:t>FULL</a:t>
            </a:r>
            <a:r>
              <a:rPr lang="en-US" baseline="0" dirty="0" smtClean="0">
                <a:latin typeface="Arial"/>
              </a:rPr>
              <a:t> </a:t>
            </a:r>
            <a:r>
              <a:rPr lang="en-US" dirty="0" smtClean="0">
                <a:latin typeface="Arial"/>
              </a:rPr>
              <a:t>IMAGE AND TEXT BOX</a:t>
            </a:r>
            <a:endParaRPr lang="en-US" dirty="0">
              <a:latin typeface="Aria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5952" y="157765"/>
            <a:ext cx="1621041" cy="704088"/>
          </a:xfrm>
          <a:prstGeom prst="rect">
            <a:avLst/>
          </a:prstGeom>
        </p:spPr>
      </p:pic>
      <p:sp>
        <p:nvSpPr>
          <p:cNvPr id="9" name="Text Placeholder 5"/>
          <p:cNvSpPr>
            <a:spLocks noGrp="1"/>
          </p:cNvSpPr>
          <p:nvPr>
            <p:ph idx="1"/>
          </p:nvPr>
        </p:nvSpPr>
        <p:spPr>
          <a:xfrm>
            <a:off x="345585" y="1428434"/>
            <a:ext cx="8712791" cy="226514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0632911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bleed, Text Left">
    <p:spTree>
      <p:nvGrpSpPr>
        <p:cNvPr id="1" name=""/>
        <p:cNvGrpSpPr/>
        <p:nvPr/>
      </p:nvGrpSpPr>
      <p:grpSpPr>
        <a:xfrm>
          <a:off x="0" y="0"/>
          <a:ext cx="0" cy="0"/>
          <a:chOff x="0" y="0"/>
          <a:chExt cx="0" cy="0"/>
        </a:xfrm>
      </p:grpSpPr>
      <p:sp>
        <p:nvSpPr>
          <p:cNvPr id="2" name="Rectangle 1"/>
          <p:cNvSpPr/>
          <p:nvPr userDrawn="1"/>
        </p:nvSpPr>
        <p:spPr>
          <a:xfrm>
            <a:off x="166112" y="6192557"/>
            <a:ext cx="571499" cy="547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0" name="Picture Placeholder 2"/>
          <p:cNvSpPr>
            <a:spLocks noGrp="1"/>
          </p:cNvSpPr>
          <p:nvPr>
            <p:ph type="pic" idx="10"/>
          </p:nvPr>
        </p:nvSpPr>
        <p:spPr>
          <a:xfrm>
            <a:off x="0" y="1126067"/>
            <a:ext cx="9144000" cy="5742432"/>
          </a:xfrm>
          <a:prstGeom prst="rect">
            <a:avLst/>
          </a:prstGeom>
        </p:spPr>
        <p:txBody>
          <a:bodyPr>
            <a:normAutofit/>
          </a:bodyPr>
          <a:lstStyle>
            <a:lvl1pPr marL="0" indent="0">
              <a:buNone/>
              <a:defRPr sz="2000">
                <a:ln>
                  <a:noFill/>
                </a:l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5" name="Slide Number Placeholder 4"/>
          <p:cNvSpPr>
            <a:spLocks noGrp="1"/>
          </p:cNvSpPr>
          <p:nvPr>
            <p:ph type="sldNum" sz="quarter" idx="12"/>
          </p:nvPr>
        </p:nvSpPr>
        <p:spPr/>
        <p:txBody>
          <a:bodyPr/>
          <a:lstStyle>
            <a:lvl1pPr>
              <a:defRPr>
                <a:solidFill>
                  <a:srgbClr val="000000"/>
                </a:solidFill>
              </a:defRPr>
            </a:lvl1pPr>
          </a:lstStyle>
          <a:p>
            <a:fld id="{F8C12AA3-6E81-C746-8BB2-6661939CBDDC}" type="slidenum">
              <a:rPr lang="en-US" smtClean="0"/>
              <a:pPr/>
              <a:t>‹#›</a:t>
            </a:fld>
            <a:endParaRPr lang="en-US" dirty="0"/>
          </a:p>
        </p:txBody>
      </p:sp>
      <p:sp>
        <p:nvSpPr>
          <p:cNvPr id="6" name="Text Placeholder 5"/>
          <p:cNvSpPr>
            <a:spLocks noGrp="1"/>
          </p:cNvSpPr>
          <p:nvPr>
            <p:ph type="body" sz="quarter" idx="13"/>
          </p:nvPr>
        </p:nvSpPr>
        <p:spPr>
          <a:xfrm>
            <a:off x="352266" y="1490134"/>
            <a:ext cx="4399648" cy="4984639"/>
          </a:xfrm>
          <a:solidFill>
            <a:schemeClr val="bg1">
              <a:alpha val="90000"/>
            </a:schemeClr>
          </a:solidFill>
        </p:spPr>
        <p:txBody>
          <a:bodyPr>
            <a:normAutofit/>
          </a:bodyPr>
          <a:lstStyle>
            <a:lvl1pPr marL="0" indent="0">
              <a:buFont typeface="Arial"/>
              <a:buNone/>
              <a:defRPr sz="2000"/>
            </a:lvl1pPr>
            <a:lvl2pPr marL="622300" indent="-285750">
              <a:buFont typeface="Arial"/>
              <a:buChar char="•"/>
              <a:defRPr sz="2000"/>
            </a:lvl2pPr>
            <a:lvl3pPr marL="974725" indent="-228600">
              <a:buFont typeface="Courier New"/>
              <a:buChar char="o"/>
              <a:defRPr sz="2000"/>
            </a:lvl3pPr>
            <a:lvl4pPr marL="1360488" indent="-228600">
              <a:buFont typeface="Arial"/>
              <a:buChar char="•"/>
              <a:defRPr sz="2000"/>
            </a:lvl4pPr>
            <a:lvl5pPr marL="1770063" indent="-228600">
              <a:buFont typeface="Lucida Grande"/>
              <a:buChar cha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p>
            <a:r>
              <a:rPr lang="en-US" dirty="0" smtClean="0"/>
              <a:t>Click to edit Master title style</a:t>
            </a:r>
            <a:endParaRPr lang="en-US" dirty="0"/>
          </a:p>
        </p:txBody>
      </p:sp>
      <p:sp>
        <p:nvSpPr>
          <p:cNvPr id="9" name="Rectangle 8"/>
          <p:cNvSpPr/>
          <p:nvPr userDrawn="1"/>
        </p:nvSpPr>
        <p:spPr>
          <a:xfrm>
            <a:off x="1236132" y="-745068"/>
            <a:ext cx="6858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latin typeface="Arial"/>
              </a:rPr>
              <a:t>FULL BLEED AND TEXT LEFT</a:t>
            </a:r>
            <a:endParaRPr lang="en-US" dirty="0">
              <a:latin typeface="Arial"/>
            </a:endParaRPr>
          </a:p>
        </p:txBody>
      </p:sp>
    </p:spTree>
    <p:extLst>
      <p:ext uri="{BB962C8B-B14F-4D97-AF65-F5344CB8AC3E}">
        <p14:creationId xmlns:p14="http://schemas.microsoft.com/office/powerpoint/2010/main" val="168106228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bleed, Text Right">
    <p:spTree>
      <p:nvGrpSpPr>
        <p:cNvPr id="1" name=""/>
        <p:cNvGrpSpPr/>
        <p:nvPr/>
      </p:nvGrpSpPr>
      <p:grpSpPr>
        <a:xfrm>
          <a:off x="0" y="0"/>
          <a:ext cx="0" cy="0"/>
          <a:chOff x="0" y="0"/>
          <a:chExt cx="0" cy="0"/>
        </a:xfrm>
      </p:grpSpPr>
      <p:sp>
        <p:nvSpPr>
          <p:cNvPr id="2" name="Rectangle 1"/>
          <p:cNvSpPr/>
          <p:nvPr userDrawn="1"/>
        </p:nvSpPr>
        <p:spPr>
          <a:xfrm>
            <a:off x="166112" y="6192557"/>
            <a:ext cx="571499" cy="547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0" name="Picture Placeholder 2"/>
          <p:cNvSpPr>
            <a:spLocks noGrp="1"/>
          </p:cNvSpPr>
          <p:nvPr>
            <p:ph type="pic" idx="10"/>
          </p:nvPr>
        </p:nvSpPr>
        <p:spPr>
          <a:xfrm>
            <a:off x="0" y="1143000"/>
            <a:ext cx="9144000" cy="5742432"/>
          </a:xfrm>
          <a:prstGeom prst="rect">
            <a:avLst/>
          </a:prstGeom>
        </p:spPr>
        <p:txBody>
          <a:bodyPr>
            <a:normAutofit/>
          </a:bodyPr>
          <a:lstStyle>
            <a:lvl1pPr marL="0" indent="0">
              <a:buNone/>
              <a:defRPr sz="2000">
                <a:ln>
                  <a:noFill/>
                </a:l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5" name="Slide Number Placeholder 4"/>
          <p:cNvSpPr>
            <a:spLocks noGrp="1"/>
          </p:cNvSpPr>
          <p:nvPr>
            <p:ph type="sldNum" sz="quarter" idx="12"/>
          </p:nvPr>
        </p:nvSpPr>
        <p:spPr/>
        <p:txBody>
          <a:bodyPr/>
          <a:lstStyle>
            <a:lvl1pPr>
              <a:defRPr>
                <a:solidFill>
                  <a:srgbClr val="000000"/>
                </a:solidFill>
              </a:defRPr>
            </a:lvl1pPr>
          </a:lstStyle>
          <a:p>
            <a:fld id="{F8C12AA3-6E81-C746-8BB2-6661939CBDDC}" type="slidenum">
              <a:rPr lang="en-US" smtClean="0"/>
              <a:pPr/>
              <a:t>‹#›</a:t>
            </a:fld>
            <a:endParaRPr lang="en-US" dirty="0"/>
          </a:p>
        </p:txBody>
      </p:sp>
      <p:sp>
        <p:nvSpPr>
          <p:cNvPr id="6" name="Text Placeholder 5"/>
          <p:cNvSpPr>
            <a:spLocks noGrp="1"/>
          </p:cNvSpPr>
          <p:nvPr>
            <p:ph type="body" sz="quarter" idx="13"/>
          </p:nvPr>
        </p:nvSpPr>
        <p:spPr>
          <a:xfrm>
            <a:off x="4534207" y="1488104"/>
            <a:ext cx="4346705" cy="4673045"/>
          </a:xfrm>
          <a:solidFill>
            <a:schemeClr val="bg1">
              <a:alpha val="90000"/>
            </a:schemeClr>
          </a:solidFill>
        </p:spPr>
        <p:txBody>
          <a:bodyPr>
            <a:normAutofit/>
          </a:bodyPr>
          <a:lstStyle>
            <a:lvl1pPr marL="0" indent="0">
              <a:buNone/>
              <a:defRPr sz="2000"/>
            </a:lvl1pPr>
            <a:lvl2pPr marL="622300" indent="-285750">
              <a:buFont typeface="Arial"/>
              <a:buChar char="•"/>
              <a:defRPr sz="2000"/>
            </a:lvl2pPr>
            <a:lvl3pPr marL="974725" indent="-228600">
              <a:buFont typeface="Courier New"/>
              <a:buChar char="o"/>
              <a:defRPr sz="2000"/>
            </a:lvl3pPr>
            <a:lvl4pPr marL="1360488" indent="-228600">
              <a:buFont typeface="Arial"/>
              <a:buChar char="•"/>
              <a:defRPr sz="2000"/>
            </a:lvl4pPr>
            <a:lvl5pPr marL="1770063" indent="-228600">
              <a:buFont typeface="Lucida Grande"/>
              <a:buChar cha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p>
            <a:r>
              <a:rPr lang="en-US" dirty="0" smtClean="0"/>
              <a:t>Click to edit Master title style</a:t>
            </a:r>
            <a:endParaRPr lang="en-US" dirty="0"/>
          </a:p>
        </p:txBody>
      </p:sp>
      <p:sp>
        <p:nvSpPr>
          <p:cNvPr id="7" name="Rectangle 6"/>
          <p:cNvSpPr/>
          <p:nvPr userDrawn="1"/>
        </p:nvSpPr>
        <p:spPr>
          <a:xfrm>
            <a:off x="1236132" y="-745068"/>
            <a:ext cx="6858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latin typeface="Arial"/>
              </a:rPr>
              <a:t>FULL BLEED</a:t>
            </a:r>
            <a:r>
              <a:rPr lang="en-US" baseline="0" dirty="0" smtClean="0">
                <a:latin typeface="Arial"/>
              </a:rPr>
              <a:t> </a:t>
            </a:r>
            <a:r>
              <a:rPr lang="en-US" dirty="0" smtClean="0">
                <a:latin typeface="Arial"/>
              </a:rPr>
              <a:t>AND TEXT RIGHT</a:t>
            </a:r>
            <a:endParaRPr lang="en-US" dirty="0">
              <a:latin typeface="Arial"/>
            </a:endParaRPr>
          </a:p>
        </p:txBody>
      </p:sp>
    </p:spTree>
    <p:extLst>
      <p:ext uri="{BB962C8B-B14F-4D97-AF65-F5344CB8AC3E}">
        <p14:creationId xmlns:p14="http://schemas.microsoft.com/office/powerpoint/2010/main" val="35374084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theme" Target="../theme/theme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 y="0"/>
            <a:ext cx="9144002" cy="1136904"/>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l"/>
            <a:endParaRPr lang="en-US" dirty="0">
              <a:latin typeface="Arial"/>
            </a:endParaRPr>
          </a:p>
        </p:txBody>
      </p:sp>
      <p:pic>
        <p:nvPicPr>
          <p:cNvPr id="9" name="Picture 8"/>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8209634" y="210794"/>
            <a:ext cx="753494" cy="722098"/>
          </a:xfrm>
          <a:prstGeom prst="rect">
            <a:avLst/>
          </a:prstGeom>
        </p:spPr>
      </p:pic>
      <p:pic>
        <p:nvPicPr>
          <p:cNvPr id="10" name="Picture 9"/>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7851886" y="115545"/>
            <a:ext cx="357748" cy="342842"/>
          </a:xfrm>
          <a:prstGeom prst="rect">
            <a:avLst/>
          </a:prstGeom>
        </p:spPr>
      </p:pic>
      <p:sp>
        <p:nvSpPr>
          <p:cNvPr id="2" name="Title Placeholder 1"/>
          <p:cNvSpPr>
            <a:spLocks noGrp="1"/>
          </p:cNvSpPr>
          <p:nvPr>
            <p:ph type="title"/>
          </p:nvPr>
        </p:nvSpPr>
        <p:spPr>
          <a:xfrm>
            <a:off x="350157" y="95170"/>
            <a:ext cx="7518225" cy="954793"/>
          </a:xfrm>
          <a:prstGeom prst="rect">
            <a:avLst/>
          </a:prstGeom>
        </p:spPr>
        <p:txBody>
          <a:bodyPr vert="horz" lIns="0" tIns="0" rIns="0" bIns="0" rtlCol="0" anchor="ctr">
            <a:noAutofit/>
          </a:bodyPr>
          <a:lstStyle/>
          <a:p>
            <a:r>
              <a:rPr lang="en-US" dirty="0" smtClean="0"/>
              <a:t>Click to edit Master title style</a:t>
            </a:r>
            <a:endParaRPr lang="en-US" dirty="0"/>
          </a:p>
        </p:txBody>
      </p:sp>
      <p:sp>
        <p:nvSpPr>
          <p:cNvPr id="5" name="Slide Number Placeholder 4"/>
          <p:cNvSpPr>
            <a:spLocks noGrp="1"/>
          </p:cNvSpPr>
          <p:nvPr>
            <p:ph type="sldNum" sz="quarter" idx="4"/>
          </p:nvPr>
        </p:nvSpPr>
        <p:spPr>
          <a:xfrm>
            <a:off x="8731250" y="6281711"/>
            <a:ext cx="412126" cy="366183"/>
          </a:xfrm>
          <a:prstGeom prst="rect">
            <a:avLst/>
          </a:prstGeom>
        </p:spPr>
        <p:txBody>
          <a:bodyPr vert="horz" lIns="0" tIns="0" rIns="0" bIns="0" rtlCol="0" anchor="ctr"/>
          <a:lstStyle>
            <a:lvl1pPr algn="l">
              <a:defRPr sz="1200">
                <a:solidFill>
                  <a:schemeClr val="bg2"/>
                </a:solidFill>
                <a:latin typeface="Arial"/>
              </a:defRPr>
            </a:lvl1pPr>
          </a:lstStyle>
          <a:p>
            <a:fld id="{F8C12AA3-6E81-C746-8BB2-6661939CBDDC}" type="slidenum">
              <a:rPr lang="en-US" smtClean="0"/>
              <a:pPr/>
              <a:t>‹#›</a:t>
            </a:fld>
            <a:endParaRPr lang="en-US" dirty="0"/>
          </a:p>
        </p:txBody>
      </p:sp>
      <p:sp>
        <p:nvSpPr>
          <p:cNvPr id="6" name="Text Placeholder 5"/>
          <p:cNvSpPr>
            <a:spLocks noGrp="1"/>
          </p:cNvSpPr>
          <p:nvPr>
            <p:ph type="body" idx="1"/>
          </p:nvPr>
        </p:nvSpPr>
        <p:spPr>
          <a:xfrm>
            <a:off x="345585" y="1428434"/>
            <a:ext cx="8712791" cy="424234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Footer Placeholder 12"/>
          <p:cNvSpPr>
            <a:spLocks noGrp="1"/>
          </p:cNvSpPr>
          <p:nvPr>
            <p:ph type="ftr" sz="quarter" idx="3"/>
          </p:nvPr>
        </p:nvSpPr>
        <p:spPr>
          <a:xfrm>
            <a:off x="706840" y="6360027"/>
            <a:ext cx="5312960" cy="209549"/>
          </a:xfrm>
          <a:prstGeom prst="rect">
            <a:avLst/>
          </a:prstGeom>
        </p:spPr>
        <p:txBody>
          <a:bodyPr vert="horz" lIns="0" tIns="0" rIns="0" bIns="0" rtlCol="0" anchor="ctr"/>
          <a:lstStyle>
            <a:lvl1pPr algn="l">
              <a:defRPr sz="800">
                <a:solidFill>
                  <a:schemeClr val="tx1">
                    <a:tint val="75000"/>
                  </a:schemeClr>
                </a:solidFill>
                <a:latin typeface="Arial"/>
                <a:cs typeface="Arial"/>
              </a:defRPr>
            </a:lvl1pPr>
          </a:lstStyle>
          <a:p>
            <a:endParaRPr lang="en-US" dirty="0"/>
          </a:p>
        </p:txBody>
      </p:sp>
    </p:spTree>
    <p:extLst>
      <p:ext uri="{BB962C8B-B14F-4D97-AF65-F5344CB8AC3E}">
        <p14:creationId xmlns:p14="http://schemas.microsoft.com/office/powerpoint/2010/main" val="1483629070"/>
      </p:ext>
    </p:extLst>
  </p:cSld>
  <p:clrMap bg1="lt1" tx1="dk1" bg2="lt2" tx2="dk2" accent1="accent1" accent2="accent2" accent3="accent3" accent4="accent4" accent5="accent5" accent6="accent6" hlink="hlink" folHlink="folHlink"/>
  <p:sldLayoutIdLst>
    <p:sldLayoutId id="2147483813" r:id="rId1"/>
    <p:sldLayoutId id="2147483768" r:id="rId2"/>
    <p:sldLayoutId id="2147483812" r:id="rId3"/>
    <p:sldLayoutId id="2147483795" r:id="rId4"/>
    <p:sldLayoutId id="2147483857" r:id="rId5"/>
    <p:sldLayoutId id="2147483852" r:id="rId6"/>
    <p:sldLayoutId id="2147483837" r:id="rId7"/>
    <p:sldLayoutId id="2147483844" r:id="rId8"/>
    <p:sldLayoutId id="2147483845" r:id="rId9"/>
    <p:sldLayoutId id="2147483832" r:id="rId10"/>
    <p:sldLayoutId id="2147483853" r:id="rId11"/>
    <p:sldLayoutId id="2147483854" r:id="rId12"/>
    <p:sldLayoutId id="2147483836" r:id="rId13"/>
    <p:sldLayoutId id="2147483855" r:id="rId14"/>
    <p:sldLayoutId id="2147483856" r:id="rId15"/>
    <p:sldLayoutId id="2147483843" r:id="rId16"/>
    <p:sldLayoutId id="2147483822" r:id="rId17"/>
    <p:sldLayoutId id="2147483782" r:id="rId18"/>
    <p:sldLayoutId id="2147483838" r:id="rId19"/>
    <p:sldLayoutId id="2147483776" r:id="rId20"/>
    <p:sldLayoutId id="2147483787" r:id="rId21"/>
    <p:sldLayoutId id="2147483834" r:id="rId22"/>
    <p:sldLayoutId id="2147483858" r:id="rId23"/>
    <p:sldLayoutId id="2147483885" r:id="rId24"/>
    <p:sldLayoutId id="2147483886" r:id="rId25"/>
    <p:sldLayoutId id="2147483887" r:id="rId26"/>
  </p:sldLayoutIdLst>
  <p:timing>
    <p:tnLst>
      <p:par>
        <p:cTn id="1" dur="indefinite" restart="never" nodeType="tmRoot"/>
      </p:par>
    </p:tnLst>
  </p:timing>
  <p:hf hdr="0" dt="0"/>
  <p:txStyles>
    <p:titleStyle>
      <a:lvl1pPr algn="l" defTabSz="457200" rtl="0" eaLnBrk="1" latinLnBrk="0" hangingPunct="1">
        <a:lnSpc>
          <a:spcPct val="80000"/>
        </a:lnSpc>
        <a:spcBef>
          <a:spcPct val="0"/>
        </a:spcBef>
        <a:buNone/>
        <a:defRPr sz="2800" b="1" kern="1200" baseline="0">
          <a:solidFill>
            <a:schemeClr val="bg1"/>
          </a:solidFill>
          <a:latin typeface="Arial"/>
          <a:ea typeface="+mj-ea"/>
          <a:cs typeface="+mj-cs"/>
        </a:defRPr>
      </a:lvl1pPr>
    </p:titleStyle>
    <p:bodyStyle>
      <a:lvl1pPr marL="227013" indent="-227013" algn="l" defTabSz="457200" rtl="0" eaLnBrk="1" latinLnBrk="0" hangingPunct="1">
        <a:spcBef>
          <a:spcPct val="20000"/>
        </a:spcBef>
        <a:buClr>
          <a:schemeClr val="tx1"/>
        </a:buClr>
        <a:buSzPct val="100000"/>
        <a:buFont typeface="Arial"/>
        <a:buChar char="•"/>
        <a:defRPr sz="2400" b="0" i="0" kern="1200" baseline="0">
          <a:solidFill>
            <a:schemeClr val="tx1"/>
          </a:solidFill>
          <a:latin typeface="Arial"/>
          <a:ea typeface="+mn-ea"/>
          <a:cs typeface="Arial"/>
        </a:defRPr>
      </a:lvl1pPr>
      <a:lvl2pPr marL="622300" indent="-285750" algn="l" defTabSz="457200" rtl="0" eaLnBrk="1" latinLnBrk="0" hangingPunct="1">
        <a:spcBef>
          <a:spcPct val="20000"/>
        </a:spcBef>
        <a:buClr>
          <a:schemeClr val="tx1"/>
        </a:buClr>
        <a:buSzPct val="100000"/>
        <a:buFont typeface="Courier New"/>
        <a:buChar char="o"/>
        <a:defRPr sz="2400" b="0" i="0" kern="1200" baseline="0">
          <a:solidFill>
            <a:schemeClr val="tx1"/>
          </a:solidFill>
          <a:latin typeface="Arial"/>
          <a:ea typeface="+mn-ea"/>
          <a:cs typeface="Arial"/>
        </a:defRPr>
      </a:lvl2pPr>
      <a:lvl3pPr marL="974725" indent="-228600" algn="l" defTabSz="457200" rtl="0" eaLnBrk="1" latinLnBrk="0" hangingPunct="1">
        <a:spcBef>
          <a:spcPct val="20000"/>
        </a:spcBef>
        <a:buClr>
          <a:schemeClr val="tx1"/>
        </a:buClr>
        <a:buSzPct val="100000"/>
        <a:buFont typeface="Arial"/>
        <a:buChar char="•"/>
        <a:defRPr sz="2200" b="0" i="0" kern="1200" baseline="0">
          <a:solidFill>
            <a:schemeClr val="tx1"/>
          </a:solidFill>
          <a:latin typeface="Arial"/>
          <a:ea typeface="+mn-ea"/>
          <a:cs typeface="Arial"/>
        </a:defRPr>
      </a:lvl3pPr>
      <a:lvl4pPr marL="1360488" indent="-228600" algn="l" defTabSz="631825" rtl="0" eaLnBrk="1" latinLnBrk="0" hangingPunct="1">
        <a:spcBef>
          <a:spcPct val="20000"/>
        </a:spcBef>
        <a:buClr>
          <a:schemeClr val="tx1"/>
        </a:buClr>
        <a:buSzPct val="100000"/>
        <a:buFont typeface="Courier New"/>
        <a:buChar char="o"/>
        <a:defRPr sz="2200" b="0" i="0" kern="1200" baseline="0">
          <a:solidFill>
            <a:schemeClr val="tx1"/>
          </a:solidFill>
          <a:latin typeface="Arial"/>
          <a:ea typeface="+mn-ea"/>
          <a:cs typeface="Arial"/>
        </a:defRPr>
      </a:lvl4pPr>
      <a:lvl5pPr marL="1770063" indent="-228600" algn="l" defTabSz="457200" rtl="0" eaLnBrk="1" latinLnBrk="0" hangingPunct="1">
        <a:spcBef>
          <a:spcPct val="20000"/>
        </a:spcBef>
        <a:buClr>
          <a:schemeClr val="tx1"/>
        </a:buClr>
        <a:buSzPct val="100000"/>
        <a:buFont typeface="STIXGeneral-Regular"/>
        <a:buChar char="⎯"/>
        <a:defRPr sz="2200" b="0" i="0" kern="1200" baseline="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1" y="0"/>
            <a:ext cx="9144002" cy="1524000"/>
          </a:xfrm>
          <a:prstGeom prst="rect">
            <a:avLst/>
          </a:prstGeom>
          <a:solidFill>
            <a:schemeClr val="accent2"/>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800" dirty="0">
              <a:latin typeface="Arial"/>
            </a:endParaRPr>
          </a:p>
        </p:txBody>
      </p:sp>
      <p:sp>
        <p:nvSpPr>
          <p:cNvPr id="2" name="Title Placeholder 1"/>
          <p:cNvSpPr>
            <a:spLocks noGrp="1"/>
          </p:cNvSpPr>
          <p:nvPr>
            <p:ph type="title"/>
          </p:nvPr>
        </p:nvSpPr>
        <p:spPr>
          <a:xfrm>
            <a:off x="345920" y="260842"/>
            <a:ext cx="7518225" cy="954793"/>
          </a:xfrm>
          <a:prstGeom prst="rect">
            <a:avLst/>
          </a:prstGeom>
        </p:spPr>
        <p:txBody>
          <a:bodyPr vert="horz" lIns="0" tIns="0" rIns="0" bIns="0" rtlCol="0" anchor="ctr">
            <a:noAutofit/>
          </a:bodyPr>
          <a:lstStyle/>
          <a:p>
            <a:r>
              <a:rPr lang="en-US" dirty="0" smtClean="0"/>
              <a:t>Click to edit Master title style</a:t>
            </a:r>
            <a:endParaRPr lang="en-US" dirty="0"/>
          </a:p>
        </p:txBody>
      </p:sp>
      <p:sp>
        <p:nvSpPr>
          <p:cNvPr id="5" name="Slide Number Placeholder 4"/>
          <p:cNvSpPr>
            <a:spLocks noGrp="1"/>
          </p:cNvSpPr>
          <p:nvPr>
            <p:ph type="sldNum" sz="quarter" idx="4"/>
          </p:nvPr>
        </p:nvSpPr>
        <p:spPr>
          <a:xfrm>
            <a:off x="6831977" y="6281711"/>
            <a:ext cx="2133600" cy="366183"/>
          </a:xfrm>
          <a:prstGeom prst="rect">
            <a:avLst/>
          </a:prstGeom>
        </p:spPr>
        <p:txBody>
          <a:bodyPr vert="horz" lIns="91440" tIns="45720" rIns="91440" bIns="45720" rtlCol="0" anchor="ctr"/>
          <a:lstStyle>
            <a:lvl1pPr algn="r">
              <a:defRPr sz="1200" b="0" i="0">
                <a:solidFill>
                  <a:schemeClr val="bg2"/>
                </a:solidFill>
                <a:latin typeface="Arial"/>
                <a:cs typeface="Arial"/>
              </a:defRPr>
            </a:lvl1pPr>
          </a:lstStyle>
          <a:p>
            <a:fld id="{F8C12AA3-6E81-C746-8BB2-6661939CBDDC}" type="slidenum">
              <a:rPr lang="en-US" smtClean="0"/>
              <a:pPr/>
              <a:t>‹#›</a:t>
            </a:fld>
            <a:endParaRPr lang="en-US" dirty="0"/>
          </a:p>
        </p:txBody>
      </p:sp>
      <p:sp>
        <p:nvSpPr>
          <p:cNvPr id="6" name="Text Placeholder 5"/>
          <p:cNvSpPr>
            <a:spLocks noGrp="1"/>
          </p:cNvSpPr>
          <p:nvPr>
            <p:ph type="body" idx="1"/>
          </p:nvPr>
        </p:nvSpPr>
        <p:spPr>
          <a:xfrm>
            <a:off x="252787" y="1828801"/>
            <a:ext cx="8712791" cy="424234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7995475" y="93402"/>
            <a:ext cx="1014602" cy="1289671"/>
          </a:xfrm>
          <a:prstGeom prst="rect">
            <a:avLst/>
          </a:prstGeom>
        </p:spPr>
      </p:pic>
      <p:sp>
        <p:nvSpPr>
          <p:cNvPr id="13" name="Footer Placeholder 12"/>
          <p:cNvSpPr>
            <a:spLocks noGrp="1"/>
          </p:cNvSpPr>
          <p:nvPr>
            <p:ph type="ftr" sz="quarter" idx="3"/>
          </p:nvPr>
        </p:nvSpPr>
        <p:spPr>
          <a:xfrm>
            <a:off x="706840" y="6360027"/>
            <a:ext cx="5312960" cy="209549"/>
          </a:xfrm>
          <a:prstGeom prst="rect">
            <a:avLst/>
          </a:prstGeom>
        </p:spPr>
        <p:txBody>
          <a:bodyPr vert="horz" lIns="0" tIns="0" rIns="0" bIns="0" rtlCol="0" anchor="ctr"/>
          <a:lstStyle>
            <a:lvl1pPr algn="l">
              <a:defRPr sz="800">
                <a:solidFill>
                  <a:schemeClr val="tx1">
                    <a:tint val="75000"/>
                  </a:schemeClr>
                </a:solidFill>
                <a:latin typeface="Arial"/>
                <a:cs typeface="Arial"/>
              </a:defRPr>
            </a:lvl1pPr>
          </a:lstStyle>
          <a:p>
            <a:endParaRPr lang="en-US" dirty="0"/>
          </a:p>
        </p:txBody>
      </p:sp>
    </p:spTree>
    <p:extLst>
      <p:ext uri="{BB962C8B-B14F-4D97-AF65-F5344CB8AC3E}">
        <p14:creationId xmlns:p14="http://schemas.microsoft.com/office/powerpoint/2010/main" val="1463642733"/>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 id="2147483872" r:id="rId13"/>
    <p:sldLayoutId id="2147483873" r:id="rId14"/>
    <p:sldLayoutId id="2147483874" r:id="rId15"/>
    <p:sldLayoutId id="2147483875" r:id="rId16"/>
    <p:sldLayoutId id="2147483876" r:id="rId17"/>
    <p:sldLayoutId id="2147483877" r:id="rId18"/>
    <p:sldLayoutId id="2147483878" r:id="rId19"/>
    <p:sldLayoutId id="2147483879" r:id="rId20"/>
    <p:sldLayoutId id="2147483880" r:id="rId21"/>
    <p:sldLayoutId id="2147483881" r:id="rId22"/>
    <p:sldLayoutId id="2147483882" r:id="rId23"/>
    <p:sldLayoutId id="2147483883" r:id="rId24"/>
    <p:sldLayoutId id="2147483884" r:id="rId25"/>
  </p:sldLayoutIdLst>
  <p:timing>
    <p:tnLst>
      <p:par>
        <p:cTn id="1" dur="indefinite" restart="never" nodeType="tmRoot"/>
      </p:par>
    </p:tnLst>
  </p:timing>
  <p:hf hdr="0" dt="0"/>
  <p:txStyles>
    <p:titleStyle>
      <a:lvl1pPr algn="l" defTabSz="457200" rtl="0" eaLnBrk="1" latinLnBrk="0" hangingPunct="1">
        <a:lnSpc>
          <a:spcPct val="80000"/>
        </a:lnSpc>
        <a:spcBef>
          <a:spcPct val="0"/>
        </a:spcBef>
        <a:buNone/>
        <a:defRPr sz="2800" b="1" kern="1200" baseline="0">
          <a:solidFill>
            <a:schemeClr val="bg1"/>
          </a:solidFill>
          <a:latin typeface="Arial"/>
          <a:ea typeface="+mj-ea"/>
          <a:cs typeface="+mj-cs"/>
        </a:defRPr>
      </a:lvl1pPr>
    </p:titleStyle>
    <p:bodyStyle>
      <a:lvl1pPr marL="227013" indent="-227013" algn="l" defTabSz="457200" rtl="0" eaLnBrk="1" latinLnBrk="0" hangingPunct="1">
        <a:spcBef>
          <a:spcPct val="20000"/>
        </a:spcBef>
        <a:buClr>
          <a:schemeClr val="tx1"/>
        </a:buClr>
        <a:buSzPct val="100000"/>
        <a:buFont typeface="Arial"/>
        <a:buChar char="•"/>
        <a:defRPr sz="2400" b="0" i="0" kern="1200" baseline="0">
          <a:solidFill>
            <a:schemeClr val="tx1"/>
          </a:solidFill>
          <a:latin typeface="Arial"/>
          <a:ea typeface="+mn-ea"/>
          <a:cs typeface="Arial"/>
        </a:defRPr>
      </a:lvl1pPr>
      <a:lvl2pPr marL="622300" indent="-285750" algn="l" defTabSz="457200" rtl="0" eaLnBrk="1" latinLnBrk="0" hangingPunct="1">
        <a:spcBef>
          <a:spcPct val="20000"/>
        </a:spcBef>
        <a:buClr>
          <a:schemeClr val="tx1"/>
        </a:buClr>
        <a:buSzPct val="100000"/>
        <a:buFont typeface="Courier New"/>
        <a:buChar char="o"/>
        <a:defRPr sz="2400" b="0" i="0" kern="1200" baseline="0">
          <a:solidFill>
            <a:schemeClr val="tx1"/>
          </a:solidFill>
          <a:latin typeface="Arial"/>
          <a:ea typeface="+mn-ea"/>
          <a:cs typeface="Arial"/>
        </a:defRPr>
      </a:lvl2pPr>
      <a:lvl3pPr marL="974725" indent="-228600" algn="l" defTabSz="457200" rtl="0" eaLnBrk="1" latinLnBrk="0" hangingPunct="1">
        <a:spcBef>
          <a:spcPct val="20000"/>
        </a:spcBef>
        <a:buClr>
          <a:schemeClr val="tx1"/>
        </a:buClr>
        <a:buSzPct val="100000"/>
        <a:buFont typeface="Arial"/>
        <a:buChar char="•"/>
        <a:defRPr sz="2200" b="0" i="0" kern="1200" baseline="0">
          <a:solidFill>
            <a:schemeClr val="tx1"/>
          </a:solidFill>
          <a:latin typeface="Arial"/>
          <a:ea typeface="+mn-ea"/>
          <a:cs typeface="Arial"/>
        </a:defRPr>
      </a:lvl3pPr>
      <a:lvl4pPr marL="1360488" indent="-228600" algn="l" defTabSz="631825" rtl="0" eaLnBrk="1" latinLnBrk="0" hangingPunct="1">
        <a:spcBef>
          <a:spcPct val="20000"/>
        </a:spcBef>
        <a:buClr>
          <a:schemeClr val="tx1"/>
        </a:buClr>
        <a:buSzPct val="100000"/>
        <a:buFont typeface="Courier New"/>
        <a:buChar char="o"/>
        <a:defRPr sz="2200" b="0" i="0" kern="1200" baseline="0">
          <a:solidFill>
            <a:schemeClr val="tx1"/>
          </a:solidFill>
          <a:latin typeface="Arial"/>
          <a:ea typeface="+mn-ea"/>
          <a:cs typeface="Arial"/>
        </a:defRPr>
      </a:lvl4pPr>
      <a:lvl5pPr marL="1770063" indent="-228600" algn="l" defTabSz="457200" rtl="0" eaLnBrk="1" latinLnBrk="0" hangingPunct="1">
        <a:spcBef>
          <a:spcPct val="20000"/>
        </a:spcBef>
        <a:buClr>
          <a:schemeClr val="tx1"/>
        </a:buClr>
        <a:buSzPct val="100000"/>
        <a:buFont typeface="STIXGeneral-Regular"/>
        <a:buChar char="⎯"/>
        <a:defRPr sz="2200" b="0" i="0" kern="1200" baseline="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ideo" Target="https://www.youtube.com/embed/4qhcZCDsxiw" TargetMode="External"/><Relationship Id="rId5" Type="http://schemas.openxmlformats.org/officeDocument/2006/relationships/image" Target="../media/image29.pn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4.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50.xml"/><Relationship Id="rId6" Type="http://schemas.openxmlformats.org/officeDocument/2006/relationships/image" Target="../media/image19.jpeg"/><Relationship Id="rId11" Type="http://schemas.openxmlformats.org/officeDocument/2006/relationships/image" Target="../media/image24.png"/><Relationship Id="rId5" Type="http://schemas.openxmlformats.org/officeDocument/2006/relationships/image" Target="../media/image18.jpeg"/><Relationship Id="rId10" Type="http://schemas.openxmlformats.org/officeDocument/2006/relationships/image" Target="../media/image23.png"/><Relationship Id="rId4" Type="http://schemas.openxmlformats.org/officeDocument/2006/relationships/image" Target="../media/image17.jpe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HOH_Tarrytown15_1899.jpg"/>
          <p:cNvPicPr>
            <a:picLocks noGrp="1" noChangeAspect="1"/>
          </p:cNvPicPr>
          <p:nvPr>
            <p:ph type="pic" idx="10"/>
          </p:nvPr>
        </p:nvPicPr>
        <p:blipFill>
          <a:blip r:embed="rId3">
            <a:extLst>
              <a:ext uri="{28A0092B-C50C-407E-A947-70E740481C1C}">
                <a14:useLocalDpi xmlns:a14="http://schemas.microsoft.com/office/drawing/2010/main" val="0"/>
              </a:ext>
            </a:extLst>
          </a:blip>
          <a:srcRect t="3083" b="3083"/>
          <a:stretch>
            <a:fillRect/>
          </a:stretch>
        </p:blipFill>
        <p:spPr/>
      </p:pic>
      <p:sp>
        <p:nvSpPr>
          <p:cNvPr id="3" name="Subtitle 2"/>
          <p:cNvSpPr>
            <a:spLocks noGrp="1"/>
          </p:cNvSpPr>
          <p:nvPr>
            <p:ph type="subTitle" idx="1"/>
          </p:nvPr>
        </p:nvSpPr>
        <p:spPr/>
        <p:txBody>
          <a:bodyPr/>
          <a:lstStyle/>
          <a:p>
            <a:r>
              <a:rPr lang="en-US" dirty="0" smtClean="0"/>
              <a:t>Powered by G.I.R.L Scouts and </a:t>
            </a:r>
            <a:r>
              <a:rPr lang="en-US" u="sng" dirty="0" smtClean="0"/>
              <a:t>YOU</a:t>
            </a:r>
            <a:r>
              <a:rPr lang="en-US" dirty="0" smtClean="0"/>
              <a:t>!</a:t>
            </a:r>
            <a:endParaRPr lang="en-US" dirty="0"/>
          </a:p>
        </p:txBody>
      </p:sp>
      <p:sp>
        <p:nvSpPr>
          <p:cNvPr id="4" name="Slide Number Placeholder 3"/>
          <p:cNvSpPr>
            <a:spLocks noGrp="1"/>
          </p:cNvSpPr>
          <p:nvPr>
            <p:ph type="sldNum" sz="quarter" idx="12"/>
          </p:nvPr>
        </p:nvSpPr>
        <p:spPr/>
        <p:txBody>
          <a:bodyPr/>
          <a:lstStyle/>
          <a:p>
            <a:fld id="{F8C12AA3-6E81-C746-8BB2-6661939CBDDC}" type="slidenum">
              <a:rPr lang="en-US" smtClean="0"/>
              <a:pPr/>
              <a:t>1</a:t>
            </a:fld>
            <a:endParaRPr lang="en-US" dirty="0"/>
          </a:p>
        </p:txBody>
      </p:sp>
    </p:spTree>
    <p:extLst>
      <p:ext uri="{BB962C8B-B14F-4D97-AF65-F5344CB8AC3E}">
        <p14:creationId xmlns:p14="http://schemas.microsoft.com/office/powerpoint/2010/main" val="39972593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Powered by YOU!</a:t>
            </a:r>
            <a:endParaRPr lang="en-US" dirty="0"/>
          </a:p>
        </p:txBody>
      </p:sp>
      <p:sp>
        <p:nvSpPr>
          <p:cNvPr id="2" name="Slide Number Placeholder 1"/>
          <p:cNvSpPr>
            <a:spLocks noGrp="1"/>
          </p:cNvSpPr>
          <p:nvPr>
            <p:ph type="sldNum" sz="quarter" idx="12"/>
          </p:nvPr>
        </p:nvSpPr>
        <p:spPr/>
        <p:txBody>
          <a:bodyPr/>
          <a:lstStyle/>
          <a:p>
            <a:fld id="{F8C12AA3-6E81-C746-8BB2-6661939CBDDC}" type="slidenum">
              <a:rPr lang="en-US" smtClean="0"/>
              <a:pPr/>
              <a:t>10</a:t>
            </a:fld>
            <a:endParaRPr lang="en-US" dirty="0"/>
          </a:p>
        </p:txBody>
      </p:sp>
      <p:sp>
        <p:nvSpPr>
          <p:cNvPr id="6" name="Content Placeholder 4"/>
          <p:cNvSpPr>
            <a:spLocks noGrp="1"/>
          </p:cNvSpPr>
          <p:nvPr>
            <p:ph idx="1"/>
          </p:nvPr>
        </p:nvSpPr>
        <p:spPr>
          <a:xfrm>
            <a:off x="85000" y="1243012"/>
            <a:ext cx="9058376" cy="5614987"/>
          </a:xfrm>
        </p:spPr>
        <p:txBody>
          <a:bodyPr>
            <a:normAutofit fontScale="85000" lnSpcReduction="10000"/>
          </a:bodyPr>
          <a:lstStyle/>
          <a:p>
            <a:pPr marL="0" indent="0">
              <a:buNone/>
            </a:pPr>
            <a:r>
              <a:rPr lang="en-US" sz="4600" dirty="0" smtClean="0"/>
              <a:t>Many ways to volunteer…</a:t>
            </a:r>
          </a:p>
          <a:p>
            <a:pPr marL="0" indent="0">
              <a:buNone/>
            </a:pPr>
            <a:endParaRPr lang="en-US" dirty="0" smtClean="0"/>
          </a:p>
          <a:p>
            <a:pPr marL="257175" indent="-257175">
              <a:buBlip>
                <a:blip r:embed="rId3"/>
              </a:buBlip>
            </a:pPr>
            <a:r>
              <a:rPr lang="en-US" b="1" dirty="0" smtClean="0"/>
              <a:t>WEEKLY/Bi-WEEKLY</a:t>
            </a:r>
            <a:r>
              <a:rPr lang="en-US" dirty="0" smtClean="0"/>
              <a:t> </a:t>
            </a:r>
            <a:r>
              <a:rPr lang="en-US" dirty="0"/>
              <a:t>– Support girls as a troop leader and watch her grow</a:t>
            </a:r>
          </a:p>
          <a:p>
            <a:endParaRPr lang="en-US" dirty="0"/>
          </a:p>
          <a:p>
            <a:pPr marL="214313" indent="-214313">
              <a:buBlip>
                <a:blip r:embed="rId3"/>
              </a:buBlip>
            </a:pPr>
            <a:r>
              <a:rPr lang="en-US" b="1" dirty="0"/>
              <a:t>MONTHLY</a:t>
            </a:r>
            <a:r>
              <a:rPr lang="en-US" dirty="0"/>
              <a:t> – Support fellow adults as a Service Unit volunteer</a:t>
            </a:r>
          </a:p>
          <a:p>
            <a:endParaRPr lang="en-US" dirty="0"/>
          </a:p>
          <a:p>
            <a:pPr marL="214313" indent="-214313">
              <a:buBlip>
                <a:blip r:embed="rId3"/>
              </a:buBlip>
            </a:pPr>
            <a:r>
              <a:rPr lang="en-US" b="1" dirty="0"/>
              <a:t>SEASONAL </a:t>
            </a:r>
            <a:r>
              <a:rPr lang="en-US" dirty="0"/>
              <a:t>– Support troops and troop leaders as a Product Program volunteer</a:t>
            </a:r>
          </a:p>
          <a:p>
            <a:endParaRPr lang="en-US" dirty="0"/>
          </a:p>
          <a:p>
            <a:pPr marL="214313" indent="-214313">
              <a:buBlip>
                <a:blip r:embed="rId3"/>
              </a:buBlip>
            </a:pPr>
            <a:r>
              <a:rPr lang="en-US" b="1" dirty="0"/>
              <a:t>2-3 TIMES PER YEAR </a:t>
            </a:r>
            <a:r>
              <a:rPr lang="en-US" dirty="0"/>
              <a:t>– Ensure that girl programming has enough adult support as an episodic program volunteer</a:t>
            </a:r>
          </a:p>
          <a:p>
            <a:endParaRPr lang="en-US" dirty="0"/>
          </a:p>
          <a:p>
            <a:pPr marL="214313" indent="-214313">
              <a:buBlip>
                <a:blip r:embed="rId3"/>
              </a:buBlip>
            </a:pPr>
            <a:r>
              <a:rPr lang="en-US" b="1" dirty="0"/>
              <a:t>AS NEEDED </a:t>
            </a:r>
            <a:r>
              <a:rPr lang="en-US" dirty="0"/>
              <a:t>– Ensure the proper onboarding and professional development of volunteers as an Adult Learning Facilitator</a:t>
            </a:r>
          </a:p>
          <a:p>
            <a:pPr marL="0" indent="0">
              <a:buNone/>
            </a:pPr>
            <a:endParaRPr lang="en-US" dirty="0" smtClean="0"/>
          </a:p>
          <a:p>
            <a:pPr marL="0" indent="0">
              <a:buNone/>
            </a:pPr>
            <a:r>
              <a:rPr lang="en-US" dirty="0"/>
              <a:t>	</a:t>
            </a: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9451669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Bring a Buddy</a:t>
            </a:r>
            <a:endParaRPr lang="en-US" dirty="0"/>
          </a:p>
        </p:txBody>
      </p:sp>
      <p:sp>
        <p:nvSpPr>
          <p:cNvPr id="3" name="Slide Number Placeholder 2"/>
          <p:cNvSpPr>
            <a:spLocks noGrp="1"/>
          </p:cNvSpPr>
          <p:nvPr>
            <p:ph type="sldNum" sz="quarter" idx="12"/>
          </p:nvPr>
        </p:nvSpPr>
        <p:spPr/>
        <p:txBody>
          <a:bodyPr/>
          <a:lstStyle/>
          <a:p>
            <a:fld id="{F8C12AA3-6E81-C746-8BB2-6661939CBDDC}" type="slidenum">
              <a:rPr lang="en-US" smtClean="0"/>
              <a:pPr/>
              <a:t>11</a:t>
            </a:fld>
            <a:endParaRPr lang="en-US" dirty="0"/>
          </a:p>
        </p:txBody>
      </p:sp>
      <p:sp>
        <p:nvSpPr>
          <p:cNvPr id="4" name="Footer Placeholder 3"/>
          <p:cNvSpPr>
            <a:spLocks noGrp="1"/>
          </p:cNvSpPr>
          <p:nvPr>
            <p:ph type="ftr" sz="quarter" idx="14"/>
          </p:nvPr>
        </p:nvSpPr>
        <p:spPr/>
        <p:txBody>
          <a:bodyPr/>
          <a:lstStyle/>
          <a:p>
            <a:endParaRPr lang="en-US" dirty="0"/>
          </a:p>
        </p:txBody>
      </p:sp>
      <p:sp>
        <p:nvSpPr>
          <p:cNvPr id="5" name="Content Placeholder 4"/>
          <p:cNvSpPr>
            <a:spLocks noGrp="1"/>
          </p:cNvSpPr>
          <p:nvPr>
            <p:ph idx="1"/>
          </p:nvPr>
        </p:nvSpPr>
        <p:spPr/>
        <p:txBody>
          <a:bodyPr/>
          <a:lstStyle/>
          <a:p>
            <a:r>
              <a:rPr lang="en-US" dirty="0" smtClean="0"/>
              <a:t>Girl Scouting works with teamwork</a:t>
            </a:r>
          </a:p>
          <a:p>
            <a:endParaRPr lang="en-US" dirty="0"/>
          </a:p>
          <a:p>
            <a:r>
              <a:rPr lang="en-US" dirty="0" smtClean="0"/>
              <a:t>Ask potential volunteers who else they know that they want to invite to be a part of the program with you</a:t>
            </a:r>
          </a:p>
          <a:p>
            <a:endParaRPr lang="en-US" dirty="0" smtClean="0"/>
          </a:p>
          <a:p>
            <a:r>
              <a:rPr lang="en-US" dirty="0" smtClean="0"/>
              <a:t>60% of the time people will join with a friend or acquaintance</a:t>
            </a:r>
          </a:p>
          <a:p>
            <a:endParaRPr lang="en-US" dirty="0" smtClean="0"/>
          </a:p>
          <a:p>
            <a:r>
              <a:rPr lang="en-US" dirty="0" smtClean="0"/>
              <a:t>You don’t know until you ask </a:t>
            </a:r>
            <a:endParaRPr lang="en-US" dirty="0"/>
          </a:p>
        </p:txBody>
      </p:sp>
    </p:spTree>
    <p:extLst>
      <p:ext uri="{BB962C8B-B14F-4D97-AF65-F5344CB8AC3E}">
        <p14:creationId xmlns:p14="http://schemas.microsoft.com/office/powerpoint/2010/main" val="3637494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10" descr="GSports14_NEO_1881.jpg"/>
          <p:cNvPicPr>
            <a:picLocks noGrp="1" noChangeAspect="1"/>
          </p:cNvPicPr>
          <p:nvPr>
            <p:ph type="pic" sz="quarter" idx="10"/>
          </p:nvPr>
        </p:nvPicPr>
        <p:blipFill rotWithShape="1">
          <a:blip r:embed="rId4">
            <a:extLst>
              <a:ext uri="{28A0092B-C50C-407E-A947-70E740481C1C}">
                <a14:useLocalDpi xmlns:a14="http://schemas.microsoft.com/office/drawing/2010/main" val="0"/>
              </a:ext>
            </a:extLst>
          </a:blip>
          <a:srcRect l="20212" t="971" r="22341" b="44420"/>
          <a:stretch/>
        </p:blipFill>
        <p:spPr>
          <a:xfrm>
            <a:off x="0" y="1049963"/>
            <a:ext cx="9190393" cy="5954099"/>
          </a:xfrm>
        </p:spPr>
      </p:pic>
      <p:sp>
        <p:nvSpPr>
          <p:cNvPr id="4" name="Slide Number Placeholder 3"/>
          <p:cNvSpPr>
            <a:spLocks noGrp="1"/>
          </p:cNvSpPr>
          <p:nvPr>
            <p:ph type="sldNum" sz="quarter" idx="12"/>
          </p:nvPr>
        </p:nvSpPr>
        <p:spPr/>
        <p:txBody>
          <a:bodyPr/>
          <a:lstStyle/>
          <a:p>
            <a:fld id="{F8C12AA3-6E81-C746-8BB2-6661939CBDDC}" type="slidenum">
              <a:rPr lang="en-US" smtClean="0"/>
              <a:pPr/>
              <a:t>12</a:t>
            </a:fld>
            <a:endParaRPr lang="en-US" dirty="0"/>
          </a:p>
        </p:txBody>
      </p:sp>
      <p:sp>
        <p:nvSpPr>
          <p:cNvPr id="5" name="Title 4"/>
          <p:cNvSpPr>
            <a:spLocks noGrp="1"/>
          </p:cNvSpPr>
          <p:nvPr>
            <p:ph type="title"/>
          </p:nvPr>
        </p:nvSpPr>
        <p:spPr/>
        <p:txBody>
          <a:bodyPr/>
          <a:lstStyle/>
          <a:p>
            <a:r>
              <a:rPr lang="en-US" dirty="0" smtClean="0"/>
              <a:t>Girl Scout volunteers LOVE changing lives!</a:t>
            </a:r>
            <a:endParaRPr lang="en-US" dirty="0"/>
          </a:p>
        </p:txBody>
      </p:sp>
      <p:sp>
        <p:nvSpPr>
          <p:cNvPr id="7" name="Text Placeholder 6"/>
          <p:cNvSpPr>
            <a:spLocks noGrp="1"/>
          </p:cNvSpPr>
          <p:nvPr>
            <p:ph type="body" sz="quarter" idx="13"/>
          </p:nvPr>
        </p:nvSpPr>
        <p:spPr>
          <a:xfrm rot="16200000" flipH="1" flipV="1">
            <a:off x="12623370" y="1864264"/>
            <a:ext cx="2651800" cy="45719"/>
          </a:xfrm>
        </p:spPr>
        <p:txBody>
          <a:bodyPr>
            <a:noAutofit/>
          </a:bodyPr>
          <a:lstStyle/>
          <a:p>
            <a:endParaRPr lang="en-US" dirty="0"/>
          </a:p>
        </p:txBody>
      </p:sp>
      <p:pic>
        <p:nvPicPr>
          <p:cNvPr id="6" name="4qhcZCDsxiw"/>
          <p:cNvPicPr>
            <a:picLocks noRot="1" noChangeAspect="1"/>
          </p:cNvPicPr>
          <p:nvPr>
            <a:videoFile r:link="rId1"/>
          </p:nvPr>
        </p:nvPicPr>
        <p:blipFill>
          <a:blip r:embed="rId5"/>
          <a:stretch>
            <a:fillRect/>
          </a:stretch>
        </p:blipFill>
        <p:spPr>
          <a:xfrm>
            <a:off x="222739" y="1286607"/>
            <a:ext cx="4465191" cy="2511670"/>
          </a:xfrm>
          <a:prstGeom prst="rect">
            <a:avLst/>
          </a:prstGeom>
        </p:spPr>
      </p:pic>
    </p:spTree>
    <p:extLst>
      <p:ext uri="{BB962C8B-B14F-4D97-AF65-F5344CB8AC3E}">
        <p14:creationId xmlns:p14="http://schemas.microsoft.com/office/powerpoint/2010/main" val="898784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cTn>
                <p:tgtEl>
                  <p:spTgt spid="6"/>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F1B30-96CE-F04F-B4DD-48DC74D83C13}"/>
              </a:ext>
            </a:extLst>
          </p:cNvPr>
          <p:cNvSpPr>
            <a:spLocks noGrp="1"/>
          </p:cNvSpPr>
          <p:nvPr>
            <p:ph type="title"/>
          </p:nvPr>
        </p:nvSpPr>
        <p:spPr/>
        <p:txBody>
          <a:bodyPr/>
          <a:lstStyle/>
          <a:p>
            <a:r>
              <a:rPr lang="en-US" dirty="0"/>
              <a:t>Benefits of Volunteering </a:t>
            </a:r>
          </a:p>
        </p:txBody>
      </p:sp>
      <p:sp>
        <p:nvSpPr>
          <p:cNvPr id="6" name="Content Placeholder 5">
            <a:extLst>
              <a:ext uri="{FF2B5EF4-FFF2-40B4-BE49-F238E27FC236}">
                <a16:creationId xmlns:a16="http://schemas.microsoft.com/office/drawing/2014/main" id="{4E4FA736-0EA7-2742-987D-EB01827B3603}"/>
              </a:ext>
            </a:extLst>
          </p:cNvPr>
          <p:cNvSpPr>
            <a:spLocks noGrp="1"/>
          </p:cNvSpPr>
          <p:nvPr>
            <p:ph idx="1"/>
          </p:nvPr>
        </p:nvSpPr>
        <p:spPr>
          <a:xfrm>
            <a:off x="508000" y="1172308"/>
            <a:ext cx="8635999" cy="5397268"/>
          </a:xfrm>
        </p:spPr>
        <p:txBody>
          <a:bodyPr>
            <a:normAutofit/>
          </a:bodyPr>
          <a:lstStyle/>
          <a:p>
            <a:pPr marL="0" indent="0">
              <a:buNone/>
            </a:pPr>
            <a:r>
              <a:rPr lang="en-US" b="1" dirty="0" smtClean="0"/>
              <a:t>1</a:t>
            </a:r>
            <a:r>
              <a:rPr lang="en-US" b="1" dirty="0"/>
              <a:t>. Volunteering time makes you feel like you have more time. </a:t>
            </a:r>
          </a:p>
          <a:p>
            <a:pPr marL="336550" lvl="1" indent="0">
              <a:buNone/>
            </a:pPr>
            <a:endParaRPr lang="en-US" sz="900" dirty="0"/>
          </a:p>
          <a:p>
            <a:pPr marL="0" indent="0">
              <a:buNone/>
            </a:pPr>
            <a:r>
              <a:rPr lang="en-US" b="1" dirty="0"/>
              <a:t>2. Volunteering your skills helps you develop new </a:t>
            </a:r>
            <a:r>
              <a:rPr lang="en-US" b="1" dirty="0" smtClean="0"/>
              <a:t>skill.</a:t>
            </a:r>
          </a:p>
          <a:p>
            <a:pPr marL="0" indent="0">
              <a:buNone/>
            </a:pPr>
            <a:endParaRPr lang="en-US" b="1" dirty="0" smtClean="0"/>
          </a:p>
          <a:p>
            <a:pPr marL="0" indent="0">
              <a:buNone/>
            </a:pPr>
            <a:r>
              <a:rPr lang="en-US" b="1" dirty="0" smtClean="0"/>
              <a:t>3</a:t>
            </a:r>
            <a:r>
              <a:rPr lang="en-US" b="1" dirty="0"/>
              <a:t>. Volunteering your body helps you have a healthier body</a:t>
            </a:r>
            <a:r>
              <a:rPr lang="en-US" b="1" dirty="0" smtClean="0"/>
              <a:t>.</a:t>
            </a:r>
          </a:p>
          <a:p>
            <a:pPr marL="0" indent="0">
              <a:buNone/>
            </a:pPr>
            <a:endParaRPr lang="en-US" b="1" dirty="0" smtClean="0"/>
          </a:p>
          <a:p>
            <a:pPr marL="0" indent="0">
              <a:buNone/>
            </a:pPr>
            <a:r>
              <a:rPr lang="en-US" b="1" dirty="0" smtClean="0"/>
              <a:t>4</a:t>
            </a:r>
            <a:r>
              <a:rPr lang="en-US" b="1" dirty="0"/>
              <a:t>. Volunteering your experience helps build your experience. </a:t>
            </a:r>
            <a:r>
              <a:rPr lang="en-US" b="1" dirty="0" smtClean="0"/>
              <a:t/>
            </a:r>
            <a:br>
              <a:rPr lang="en-US" b="1" dirty="0" smtClean="0"/>
            </a:br>
            <a:endParaRPr lang="en-US" b="1" dirty="0"/>
          </a:p>
          <a:p>
            <a:pPr marL="0" indent="0">
              <a:buNone/>
            </a:pPr>
            <a:r>
              <a:rPr lang="en-US" b="1" dirty="0" smtClean="0"/>
              <a:t>5</a:t>
            </a:r>
            <a:r>
              <a:rPr lang="en-US" b="1" dirty="0"/>
              <a:t>. Volunteering your love makes you feel more love</a:t>
            </a:r>
            <a:r>
              <a:rPr lang="en-US" b="1" dirty="0" smtClean="0"/>
              <a:t>.</a:t>
            </a:r>
            <a:endParaRPr lang="en-US" b="1" dirty="0"/>
          </a:p>
        </p:txBody>
      </p:sp>
      <p:sp>
        <p:nvSpPr>
          <p:cNvPr id="7" name="Footer Placeholder 6">
            <a:extLst>
              <a:ext uri="{FF2B5EF4-FFF2-40B4-BE49-F238E27FC236}">
                <a16:creationId xmlns:a16="http://schemas.microsoft.com/office/drawing/2014/main" id="{A9B805C5-ADB8-0840-A9E2-18C1A1A092BC}"/>
              </a:ext>
            </a:extLst>
          </p:cNvPr>
          <p:cNvSpPr>
            <a:spLocks noGrp="1"/>
          </p:cNvSpPr>
          <p:nvPr>
            <p:ph type="ftr" sz="quarter" idx="11"/>
          </p:nvPr>
        </p:nvSpPr>
        <p:spPr/>
        <p:txBody>
          <a:bodyPr/>
          <a:lstStyle/>
          <a:p>
            <a:r>
              <a:rPr lang="en-US"/>
              <a:t>https://www.forbes.com/sites/nextavenue/2015/03/19/5-surprising-benefits-of-volunteering/#547fa7b0127b</a:t>
            </a:r>
            <a:endParaRPr lang="en-US" dirty="0"/>
          </a:p>
        </p:txBody>
      </p:sp>
    </p:spTree>
    <p:extLst>
      <p:ext uri="{BB962C8B-B14F-4D97-AF65-F5344CB8AC3E}">
        <p14:creationId xmlns:p14="http://schemas.microsoft.com/office/powerpoint/2010/main" val="2605315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1"/>
          </p:nvPr>
        </p:nvSpPr>
        <p:spPr>
          <a:xfrm>
            <a:off x="0" y="1422118"/>
            <a:ext cx="3652137" cy="5096692"/>
          </a:xfrm>
        </p:spPr>
        <p:txBody>
          <a:bodyPr/>
          <a:lstStyle/>
          <a:p>
            <a:pPr marL="342900" indent="-342900">
              <a:buFont typeface="Wingdings" panose="05000000000000000000" pitchFamily="2" charset="2"/>
              <a:buChar char="ü"/>
            </a:pPr>
            <a:r>
              <a:rPr lang="en-US" b="1" dirty="0" smtClean="0"/>
              <a:t>Register TODAY!!</a:t>
            </a:r>
          </a:p>
          <a:p>
            <a:pPr marL="342900" indent="-342900">
              <a:buFont typeface="Wingdings" panose="05000000000000000000" pitchFamily="2" charset="2"/>
              <a:buChar char="ü"/>
            </a:pPr>
            <a:endParaRPr lang="en-US" b="1" dirty="0"/>
          </a:p>
          <a:p>
            <a:pPr marL="342900" indent="-342900">
              <a:buFont typeface="Wingdings" panose="05000000000000000000" pitchFamily="2" charset="2"/>
              <a:buChar char="ü"/>
            </a:pPr>
            <a:r>
              <a:rPr lang="en-US" b="1" dirty="0" smtClean="0"/>
              <a:t>Volunteer Buddy</a:t>
            </a:r>
          </a:p>
          <a:p>
            <a:pPr marL="342900" indent="-342900">
              <a:buFont typeface="Wingdings" panose="05000000000000000000" pitchFamily="2" charset="2"/>
              <a:buChar char="ü"/>
            </a:pPr>
            <a:endParaRPr lang="en-US" b="1" dirty="0"/>
          </a:p>
          <a:p>
            <a:pPr marL="342900" indent="-342900">
              <a:buFont typeface="Wingdings" panose="05000000000000000000" pitchFamily="2" charset="2"/>
              <a:buChar char="ü"/>
            </a:pPr>
            <a:r>
              <a:rPr lang="en-US" b="1" dirty="0" smtClean="0"/>
              <a:t>Feel good about taking the next step toward making a difference!</a:t>
            </a:r>
            <a:endParaRPr lang="en-US" b="1" dirty="0"/>
          </a:p>
        </p:txBody>
      </p:sp>
      <p:sp>
        <p:nvSpPr>
          <p:cNvPr id="2" name="Slide Number Placeholder 1"/>
          <p:cNvSpPr>
            <a:spLocks noGrp="1"/>
          </p:cNvSpPr>
          <p:nvPr>
            <p:ph type="sldNum" sz="quarter" idx="12"/>
          </p:nvPr>
        </p:nvSpPr>
        <p:spPr/>
        <p:txBody>
          <a:bodyPr/>
          <a:lstStyle/>
          <a:p>
            <a:fld id="{F8C12AA3-6E81-C746-8BB2-6661939CBDDC}" type="slidenum">
              <a:rPr lang="en-US" smtClean="0"/>
              <a:pPr/>
              <a:t>14</a:t>
            </a:fld>
            <a:endParaRPr lang="en-US" dirty="0"/>
          </a:p>
        </p:txBody>
      </p:sp>
      <p:sp>
        <p:nvSpPr>
          <p:cNvPr id="4" name="Title 3"/>
          <p:cNvSpPr>
            <a:spLocks noGrp="1"/>
          </p:cNvSpPr>
          <p:nvPr>
            <p:ph type="title"/>
          </p:nvPr>
        </p:nvSpPr>
        <p:spPr/>
        <p:txBody>
          <a:bodyPr/>
          <a:lstStyle/>
          <a:p>
            <a:r>
              <a:rPr lang="en-US" dirty="0" smtClean="0"/>
              <a:t>What’s Next?</a:t>
            </a:r>
            <a:endParaRPr lang="en-US" dirty="0"/>
          </a:p>
        </p:txBody>
      </p:sp>
      <p:pic>
        <p:nvPicPr>
          <p:cNvPr id="23" name="Picture Placeholder 6" descr="BlueBay13_RH29_0175.jpg"/>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l="13121" r="13121"/>
          <a:stretch/>
        </p:blipFill>
        <p:spPr>
          <a:xfrm>
            <a:off x="3652762" y="1126066"/>
            <a:ext cx="5491238" cy="5731933"/>
          </a:xfrm>
          <a:prstGeom prst="rect">
            <a:avLst/>
          </a:prstGeom>
          <a:noFill/>
          <a:ln>
            <a:no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111" y="6276799"/>
            <a:ext cx="429633" cy="409583"/>
          </a:xfrm>
          <a:prstGeom prst="rect">
            <a:avLst/>
          </a:prstGeom>
        </p:spPr>
      </p:pic>
    </p:spTree>
    <p:extLst>
      <p:ext uri="{BB962C8B-B14F-4D97-AF65-F5344CB8AC3E}">
        <p14:creationId xmlns:p14="http://schemas.microsoft.com/office/powerpoint/2010/main" val="25164656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800" dirty="0" smtClean="0"/>
              <a:t>Ready, Set, Change Lives!!</a:t>
            </a:r>
            <a:endParaRPr lang="en-US" sz="4800" dirty="0"/>
          </a:p>
        </p:txBody>
      </p:sp>
      <p:sp>
        <p:nvSpPr>
          <p:cNvPr id="4" name="Slide Number Placeholder 3"/>
          <p:cNvSpPr>
            <a:spLocks noGrp="1"/>
          </p:cNvSpPr>
          <p:nvPr>
            <p:ph type="sldNum" sz="quarter" idx="12"/>
          </p:nvPr>
        </p:nvSpPr>
        <p:spPr/>
        <p:txBody>
          <a:bodyPr/>
          <a:lstStyle/>
          <a:p>
            <a:fld id="{F8C12AA3-6E81-C746-8BB2-6661939CBDDC}" type="slidenum">
              <a:rPr lang="en-US" smtClean="0"/>
              <a:pPr/>
              <a:t>15</a:t>
            </a:fld>
            <a:endParaRPr lang="en-US" dirty="0"/>
          </a:p>
        </p:txBody>
      </p:sp>
      <p:pic>
        <p:nvPicPr>
          <p:cNvPr id="7" name="Picture Placeholder 5" descr="TX_FundDev14_0638.jpg"/>
          <p:cNvPicPr>
            <a:picLocks noChangeAspect="1"/>
          </p:cNvPicPr>
          <p:nvPr/>
        </p:nvPicPr>
        <p:blipFill rotWithShape="1">
          <a:blip r:embed="rId3">
            <a:extLst>
              <a:ext uri="{28A0092B-C50C-407E-A947-70E740481C1C}">
                <a14:useLocalDpi xmlns:a14="http://schemas.microsoft.com/office/drawing/2010/main" val="0"/>
              </a:ext>
            </a:extLst>
          </a:blip>
          <a:srcRect l="9342" t="14097" r="6070" b="17197"/>
          <a:stretch/>
        </p:blipFill>
        <p:spPr>
          <a:xfrm>
            <a:off x="0" y="1132603"/>
            <a:ext cx="9144000" cy="4952814"/>
          </a:xfrm>
          <a:prstGeom prst="rect">
            <a:avLst/>
          </a:prstGeom>
        </p:spPr>
      </p:pic>
    </p:spTree>
    <p:extLst>
      <p:ext uri="{BB962C8B-B14F-4D97-AF65-F5344CB8AC3E}">
        <p14:creationId xmlns:p14="http://schemas.microsoft.com/office/powerpoint/2010/main" val="21552857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F8C12AA3-6E81-C746-8BB2-6661939CBDDC}" type="slidenum">
              <a:rPr lang="en-US" smtClean="0"/>
              <a:pPr/>
              <a:t>16</a:t>
            </a:fld>
            <a:endParaRPr lang="en-US" dirty="0"/>
          </a:p>
        </p:txBody>
      </p:sp>
      <p:sp>
        <p:nvSpPr>
          <p:cNvPr id="5" name="Title 4"/>
          <p:cNvSpPr>
            <a:spLocks noGrp="1"/>
          </p:cNvSpPr>
          <p:nvPr>
            <p:ph type="title"/>
          </p:nvPr>
        </p:nvSpPr>
        <p:spPr>
          <a:xfrm>
            <a:off x="350552" y="2041773"/>
            <a:ext cx="8229600" cy="954793"/>
          </a:xfrm>
        </p:spPr>
        <p:txBody>
          <a:bodyPr/>
          <a:lstStyle/>
          <a:p>
            <a:r>
              <a:rPr lang="en-US" dirty="0" smtClean="0"/>
              <a:t>Questions?</a:t>
            </a:r>
            <a:endParaRPr lang="en-US" dirty="0"/>
          </a:p>
        </p:txBody>
      </p:sp>
      <p:sp>
        <p:nvSpPr>
          <p:cNvPr id="6" name="Text Placeholder 5"/>
          <p:cNvSpPr>
            <a:spLocks noGrp="1"/>
          </p:cNvSpPr>
          <p:nvPr>
            <p:ph type="body" sz="quarter" idx="10"/>
          </p:nvPr>
        </p:nvSpPr>
        <p:spPr>
          <a:xfrm>
            <a:off x="207677" y="3249345"/>
            <a:ext cx="8229600" cy="2355128"/>
          </a:xfrm>
        </p:spPr>
        <p:txBody>
          <a:bodyPr/>
          <a:lstStyle/>
          <a:p>
            <a:r>
              <a:rPr lang="en-US" dirty="0" smtClean="0"/>
              <a:t>Name</a:t>
            </a:r>
          </a:p>
          <a:p>
            <a:r>
              <a:rPr lang="en-US" dirty="0" smtClean="0"/>
              <a:t>Contact Information</a:t>
            </a:r>
            <a:endParaRPr lang="en-US" dirty="0"/>
          </a:p>
        </p:txBody>
      </p:sp>
    </p:spTree>
    <p:extLst>
      <p:ext uri="{BB962C8B-B14F-4D97-AF65-F5344CB8AC3E}">
        <p14:creationId xmlns:p14="http://schemas.microsoft.com/office/powerpoint/2010/main" val="810797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650" y="3441072"/>
            <a:ext cx="8229600" cy="954793"/>
          </a:xfrm>
        </p:spPr>
        <p:txBody>
          <a:bodyPr>
            <a:normAutofit fontScale="90000"/>
          </a:bodyPr>
          <a:lstStyle/>
          <a:p>
            <a:r>
              <a:rPr lang="en-US" dirty="0" smtClean="0"/>
              <a:t>If you could make a difference in the world, would you?</a:t>
            </a:r>
            <a:endParaRPr lang="en-US" dirty="0"/>
          </a:p>
        </p:txBody>
      </p:sp>
      <p:sp>
        <p:nvSpPr>
          <p:cNvPr id="3" name="Text Placeholder 2"/>
          <p:cNvSpPr>
            <a:spLocks noGrp="1"/>
          </p:cNvSpPr>
          <p:nvPr>
            <p:ph type="body"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F8C12AA3-6E81-C746-8BB2-6661939CBDDC}" type="slidenum">
              <a:rPr lang="en-US" smtClean="0"/>
              <a:pPr/>
              <a:t>2</a:t>
            </a:fld>
            <a:endParaRPr lang="en-US" dirty="0"/>
          </a:p>
        </p:txBody>
      </p:sp>
    </p:spTree>
    <p:extLst>
      <p:ext uri="{BB962C8B-B14F-4D97-AF65-F5344CB8AC3E}">
        <p14:creationId xmlns:p14="http://schemas.microsoft.com/office/powerpoint/2010/main" val="38090907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0"/>
          </p:nvPr>
        </p:nvPicPr>
        <p:blipFill>
          <a:blip r:embed="rId3">
            <a:extLst>
              <a:ext uri="{28A0092B-C50C-407E-A947-70E740481C1C}">
                <a14:useLocalDpi xmlns:a14="http://schemas.microsoft.com/office/drawing/2010/main" val="0"/>
              </a:ext>
            </a:extLst>
          </a:blip>
          <a:stretch>
            <a:fillRect/>
          </a:stretch>
        </p:blipFill>
        <p:spPr>
          <a:xfrm>
            <a:off x="3682506" y="1111459"/>
            <a:ext cx="5460870" cy="5741987"/>
          </a:xfrm>
        </p:spPr>
      </p:pic>
      <p:sp>
        <p:nvSpPr>
          <p:cNvPr id="3" name="Slide Number Placeholder 2"/>
          <p:cNvSpPr>
            <a:spLocks noGrp="1"/>
          </p:cNvSpPr>
          <p:nvPr>
            <p:ph type="sldNum" sz="quarter" idx="12"/>
          </p:nvPr>
        </p:nvSpPr>
        <p:spPr/>
        <p:txBody>
          <a:bodyPr/>
          <a:lstStyle/>
          <a:p>
            <a:fld id="{F8C12AA3-6E81-C746-8BB2-6661939CBDDC}" type="slidenum">
              <a:rPr lang="en-US" smtClean="0"/>
              <a:pPr/>
              <a:t>3</a:t>
            </a:fld>
            <a:endParaRPr lang="en-US" dirty="0"/>
          </a:p>
        </p:txBody>
      </p:sp>
      <p:sp>
        <p:nvSpPr>
          <p:cNvPr id="4" name="Text Placeholder 3"/>
          <p:cNvSpPr>
            <a:spLocks noGrp="1"/>
          </p:cNvSpPr>
          <p:nvPr>
            <p:ph type="body" sz="quarter" idx="13"/>
          </p:nvPr>
        </p:nvSpPr>
        <p:spPr>
          <a:xfrm>
            <a:off x="119264" y="1480163"/>
            <a:ext cx="3563242" cy="4984639"/>
          </a:xfrm>
        </p:spPr>
        <p:txBody>
          <a:bodyPr>
            <a:normAutofit fontScale="92500" lnSpcReduction="10000"/>
          </a:bodyPr>
          <a:lstStyle/>
          <a:p>
            <a:pPr marL="342900" indent="-342900">
              <a:buFont typeface="Arial" panose="020B0604020202020204" pitchFamily="34" charset="0"/>
              <a:buChar char="•"/>
            </a:pPr>
            <a:r>
              <a:rPr lang="en-US" sz="3600" dirty="0" smtClean="0"/>
              <a:t>Proven Results</a:t>
            </a:r>
            <a:br>
              <a:rPr lang="en-US" sz="3600" dirty="0" smtClean="0"/>
            </a:br>
            <a:endParaRPr lang="en-US" sz="3600" dirty="0" smtClean="0"/>
          </a:p>
          <a:p>
            <a:pPr marL="342900" indent="-342900">
              <a:buFont typeface="Arial" panose="020B0604020202020204" pitchFamily="34" charset="0"/>
              <a:buChar char="•"/>
            </a:pPr>
            <a:r>
              <a:rPr lang="en-US" sz="3600" dirty="0" smtClean="0"/>
              <a:t>Research Backed Programming</a:t>
            </a:r>
            <a:br>
              <a:rPr lang="en-US" sz="3600" dirty="0" smtClean="0"/>
            </a:br>
            <a:endParaRPr lang="en-US" sz="3600" dirty="0" smtClean="0"/>
          </a:p>
          <a:p>
            <a:pPr marL="342900" indent="-342900">
              <a:buFont typeface="Arial" panose="020B0604020202020204" pitchFamily="34" charset="0"/>
              <a:buChar char="•"/>
            </a:pPr>
            <a:r>
              <a:rPr lang="en-US" sz="3600" dirty="0" smtClean="0"/>
              <a:t>Explore Potential</a:t>
            </a:r>
            <a:br>
              <a:rPr lang="en-US" sz="3600" dirty="0" smtClean="0"/>
            </a:br>
            <a:endParaRPr lang="en-US" sz="3600" dirty="0" smtClean="0"/>
          </a:p>
          <a:p>
            <a:pPr marL="342900" indent="-342900">
              <a:buFont typeface="Arial" panose="020B0604020202020204" pitchFamily="34" charset="0"/>
              <a:buChar char="•"/>
            </a:pPr>
            <a:r>
              <a:rPr lang="en-US" sz="3600" dirty="0" smtClean="0"/>
              <a:t>Learn to Lead</a:t>
            </a:r>
          </a:p>
          <a:p>
            <a:pPr marL="342900" indent="-342900">
              <a:buFont typeface="Arial" panose="020B0604020202020204" pitchFamily="34" charset="0"/>
              <a:buChar char="•"/>
            </a:pPr>
            <a:endParaRPr lang="en-US" sz="3600" dirty="0"/>
          </a:p>
        </p:txBody>
      </p:sp>
      <p:sp>
        <p:nvSpPr>
          <p:cNvPr id="5" name="Title 4"/>
          <p:cNvSpPr>
            <a:spLocks noGrp="1"/>
          </p:cNvSpPr>
          <p:nvPr>
            <p:ph type="title"/>
          </p:nvPr>
        </p:nvSpPr>
        <p:spPr/>
        <p:txBody>
          <a:bodyPr/>
          <a:lstStyle/>
          <a:p>
            <a:r>
              <a:rPr lang="en-US" dirty="0" smtClean="0"/>
              <a:t>Girl Scout Leadership Experience</a:t>
            </a:r>
            <a:endParaRPr lang="en-US" dirty="0"/>
          </a:p>
        </p:txBody>
      </p:sp>
    </p:spTree>
    <p:extLst>
      <p:ext uri="{BB962C8B-B14F-4D97-AF65-F5344CB8AC3E}">
        <p14:creationId xmlns:p14="http://schemas.microsoft.com/office/powerpoint/2010/main" val="1968236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BlueBay13_RH29_0527.jpg"/>
          <p:cNvPicPr>
            <a:picLocks noGrp="1" noChangeAspect="1"/>
          </p:cNvPicPr>
          <p:nvPr>
            <p:ph type="pic" idx="10"/>
          </p:nvPr>
        </p:nvPicPr>
        <p:blipFill rotWithShape="1">
          <a:blip r:embed="rId3">
            <a:extLst>
              <a:ext uri="{28A0092B-C50C-407E-A947-70E740481C1C}">
                <a14:useLocalDpi xmlns:a14="http://schemas.microsoft.com/office/drawing/2010/main" val="0"/>
              </a:ext>
            </a:extLst>
          </a:blip>
          <a:srcRect t="32940" r="34768" b="5934"/>
          <a:stretch/>
        </p:blipFill>
        <p:spPr/>
      </p:pic>
      <p:sp>
        <p:nvSpPr>
          <p:cNvPr id="3" name="Slide Number Placeholder 2"/>
          <p:cNvSpPr>
            <a:spLocks noGrp="1"/>
          </p:cNvSpPr>
          <p:nvPr>
            <p:ph type="sldNum" sz="quarter" idx="12"/>
          </p:nvPr>
        </p:nvSpPr>
        <p:spPr/>
        <p:txBody>
          <a:bodyPr/>
          <a:lstStyle/>
          <a:p>
            <a:fld id="{F8C12AA3-6E81-C746-8BB2-6661939CBDDC}" type="slidenum">
              <a:rPr lang="en-US" smtClean="0"/>
              <a:pPr/>
              <a:t>4</a:t>
            </a:fld>
            <a:endParaRPr lang="en-US" dirty="0"/>
          </a:p>
        </p:txBody>
      </p:sp>
      <p:sp>
        <p:nvSpPr>
          <p:cNvPr id="8" name="Text Placeholder 7"/>
          <p:cNvSpPr>
            <a:spLocks noGrp="1"/>
          </p:cNvSpPr>
          <p:nvPr>
            <p:ph type="body" sz="quarter" idx="13"/>
          </p:nvPr>
        </p:nvSpPr>
        <p:spPr>
          <a:xfrm>
            <a:off x="96234" y="1126067"/>
            <a:ext cx="6077109" cy="4984639"/>
          </a:xfrm>
        </p:spPr>
        <p:txBody>
          <a:bodyPr>
            <a:normAutofit/>
          </a:bodyPr>
          <a:lstStyle/>
          <a:p>
            <a:pPr marL="342900" indent="-342900">
              <a:buFont typeface="Arial" panose="020B0604020202020204" pitchFamily="34" charset="0"/>
              <a:buChar char="•"/>
            </a:pPr>
            <a:endParaRPr lang="en-US" b="1" dirty="0" smtClean="0"/>
          </a:p>
          <a:p>
            <a:pPr marL="342900" indent="-342900">
              <a:buFont typeface="Arial" panose="020B0604020202020204" pitchFamily="34" charset="0"/>
              <a:buChar char="•"/>
            </a:pPr>
            <a:r>
              <a:rPr lang="en-US" b="1" dirty="0" smtClean="0"/>
              <a:t>Founded </a:t>
            </a:r>
            <a:r>
              <a:rPr lang="en-US" b="1" dirty="0" smtClean="0"/>
              <a:t>on March 12, 1912 by Juliette Gordon Low</a:t>
            </a:r>
          </a:p>
          <a:p>
            <a:pPr marL="342900" indent="-342900">
              <a:buFont typeface="Arial" panose="020B0604020202020204" pitchFamily="34" charset="0"/>
              <a:buChar char="•"/>
            </a:pPr>
            <a:endParaRPr lang="en-US" b="1" dirty="0"/>
          </a:p>
          <a:p>
            <a:pPr marL="342900" indent="-342900">
              <a:buFont typeface="Arial" panose="020B0604020202020204" pitchFamily="34" charset="0"/>
              <a:buChar char="•"/>
            </a:pPr>
            <a:r>
              <a:rPr lang="en-US" b="1" dirty="0" smtClean="0"/>
              <a:t>Builds girls of courage, confidence and character who make the world a better place.</a:t>
            </a:r>
          </a:p>
          <a:p>
            <a:pPr marL="342900" indent="-342900">
              <a:buFont typeface="Arial" panose="020B0604020202020204" pitchFamily="34" charset="0"/>
              <a:buChar char="•"/>
            </a:pPr>
            <a:endParaRPr lang="en-US" b="1" dirty="0"/>
          </a:p>
          <a:p>
            <a:pPr marL="342900" indent="-342900">
              <a:buFont typeface="Arial" panose="020B0604020202020204" pitchFamily="34" charset="0"/>
              <a:buChar char="•"/>
            </a:pPr>
            <a:r>
              <a:rPr lang="en-US" b="1" dirty="0" smtClean="0"/>
              <a:t>1.7 million girls and 750,000 adults who believe in the power of every G.I.R.L</a:t>
            </a:r>
          </a:p>
          <a:p>
            <a:pPr marL="342900" indent="-342900">
              <a:buFont typeface="Arial" panose="020B0604020202020204" pitchFamily="34" charset="0"/>
              <a:buChar char="•"/>
            </a:pPr>
            <a:endParaRPr lang="en-US" b="1" dirty="0"/>
          </a:p>
          <a:p>
            <a:pPr marL="342900" indent="-342900">
              <a:buFont typeface="Arial" panose="020B0604020202020204" pitchFamily="34" charset="0"/>
              <a:buChar char="•"/>
            </a:pPr>
            <a:r>
              <a:rPr lang="en-US" b="1" dirty="0" smtClean="0"/>
              <a:t>Girl Scouts of South Carolina – Mountains to Midlands Council is the largest organization serving girls in the state</a:t>
            </a:r>
            <a:endParaRPr lang="en-US" b="1" dirty="0"/>
          </a:p>
        </p:txBody>
      </p:sp>
      <p:sp>
        <p:nvSpPr>
          <p:cNvPr id="6" name="Title 5"/>
          <p:cNvSpPr>
            <a:spLocks noGrp="1"/>
          </p:cNvSpPr>
          <p:nvPr>
            <p:ph type="title"/>
          </p:nvPr>
        </p:nvSpPr>
        <p:spPr/>
        <p:txBody>
          <a:bodyPr/>
          <a:lstStyle/>
          <a:p>
            <a:r>
              <a:rPr lang="en-US" dirty="0" smtClean="0"/>
              <a:t>More than Cookies…</a:t>
            </a:r>
            <a:endParaRPr lang="en-US" dirty="0"/>
          </a:p>
        </p:txBody>
      </p:sp>
    </p:spTree>
    <p:extLst>
      <p:ext uri="{BB962C8B-B14F-4D97-AF65-F5344CB8AC3E}">
        <p14:creationId xmlns:p14="http://schemas.microsoft.com/office/powerpoint/2010/main" val="23957041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hape 110"/>
          <p:cNvSpPr txBox="1">
            <a:spLocks noChangeArrowheads="1"/>
          </p:cNvSpPr>
          <p:nvPr/>
        </p:nvSpPr>
        <p:spPr bwMode="auto">
          <a:xfrm>
            <a:off x="158750" y="5702301"/>
            <a:ext cx="3127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57B40E71-D5C5-4371-8C1D-466479E3A139}" type="slidenum">
              <a:rPr lang="en-US" altLang="en-US" sz="800">
                <a:solidFill>
                  <a:srgbClr val="28B3E5"/>
                </a:solidFill>
                <a:latin typeface="Raleway" charset="0"/>
                <a:sym typeface="Raleway" charset="0"/>
              </a:rPr>
              <a:pPr eaLnBrk="1" hangingPunct="1"/>
              <a:t>5</a:t>
            </a:fld>
            <a:endParaRPr lang="en-US" altLang="en-US" sz="800">
              <a:solidFill>
                <a:srgbClr val="28B3E5"/>
              </a:solidFill>
              <a:latin typeface="Raleway" charset="0"/>
              <a:sym typeface="Raleway" charset="0"/>
            </a:endParaRPr>
          </a:p>
        </p:txBody>
      </p:sp>
      <p:sp>
        <p:nvSpPr>
          <p:cNvPr id="10" name="object 7"/>
          <p:cNvSpPr/>
          <p:nvPr/>
        </p:nvSpPr>
        <p:spPr>
          <a:xfrm>
            <a:off x="170747" y="2391334"/>
            <a:ext cx="2062506" cy="3024091"/>
          </a:xfrm>
          <a:prstGeom prst="rect">
            <a:avLst/>
          </a:prstGeom>
          <a:blipFill>
            <a:blip r:embed="rId3"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solidFill>
                <a:prstClr val="black"/>
              </a:solidFill>
            </a:endParaRPr>
          </a:p>
        </p:txBody>
      </p:sp>
      <p:sp>
        <p:nvSpPr>
          <p:cNvPr id="13" name="object 11"/>
          <p:cNvSpPr/>
          <p:nvPr/>
        </p:nvSpPr>
        <p:spPr>
          <a:xfrm>
            <a:off x="2365959" y="2391333"/>
            <a:ext cx="2095887" cy="3024092"/>
          </a:xfrm>
          <a:prstGeom prst="rect">
            <a:avLst/>
          </a:prstGeom>
          <a:blipFill>
            <a:blip r:embed="rId4"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solidFill>
                <a:prstClr val="black"/>
              </a:solidFill>
            </a:endParaRPr>
          </a:p>
        </p:txBody>
      </p:sp>
      <p:sp>
        <p:nvSpPr>
          <p:cNvPr id="16" name="object 15"/>
          <p:cNvSpPr/>
          <p:nvPr/>
        </p:nvSpPr>
        <p:spPr>
          <a:xfrm>
            <a:off x="4624768" y="2391334"/>
            <a:ext cx="2169517" cy="3027235"/>
          </a:xfrm>
          <a:prstGeom prst="rect">
            <a:avLst/>
          </a:prstGeom>
          <a:blipFill>
            <a:blip r:embed="rId5"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solidFill>
                <a:prstClr val="black"/>
              </a:solidFill>
            </a:endParaRPr>
          </a:p>
        </p:txBody>
      </p:sp>
      <p:sp>
        <p:nvSpPr>
          <p:cNvPr id="2" name="Title 1"/>
          <p:cNvSpPr>
            <a:spLocks noGrp="1"/>
          </p:cNvSpPr>
          <p:nvPr>
            <p:ph type="title"/>
          </p:nvPr>
        </p:nvSpPr>
        <p:spPr/>
        <p:txBody>
          <a:bodyPr/>
          <a:lstStyle/>
          <a:p>
            <a:r>
              <a:rPr lang="en-US" sz="3500" dirty="0" smtClean="0">
                <a:latin typeface="Arial" panose="020B0604020202020204" pitchFamily="34" charset="0"/>
                <a:cs typeface="Arial" panose="020B0604020202020204" pitchFamily="34" charset="0"/>
              </a:rPr>
              <a:t>More than girls…we are G.I.R.L.S</a:t>
            </a:r>
            <a:endParaRPr lang="en-US" sz="3500" dirty="0">
              <a:latin typeface="Arial" panose="020B0604020202020204" pitchFamily="34" charset="0"/>
              <a:cs typeface="Arial" panose="020B0604020202020204" pitchFamily="34" charset="0"/>
            </a:endParaRPr>
          </a:p>
        </p:txBody>
      </p:sp>
      <p:sp>
        <p:nvSpPr>
          <p:cNvPr id="5" name="TextBox 4"/>
          <p:cNvSpPr txBox="1"/>
          <p:nvPr/>
        </p:nvSpPr>
        <p:spPr>
          <a:xfrm>
            <a:off x="916536" y="5392722"/>
            <a:ext cx="548640" cy="646331"/>
          </a:xfrm>
          <a:prstGeom prst="rect">
            <a:avLst/>
          </a:prstGeom>
          <a:noFill/>
        </p:spPr>
        <p:txBody>
          <a:bodyPr wrap="square" rtlCol="0">
            <a:spAutoFit/>
          </a:bodyPr>
          <a:lstStyle/>
          <a:p>
            <a:pPr algn="ctr"/>
            <a:r>
              <a:rPr lang="en-US" sz="3600" b="1" dirty="0">
                <a:solidFill>
                  <a:schemeClr val="accent2"/>
                </a:solidFill>
                <a:latin typeface="Arial" panose="020B0604020202020204" pitchFamily="34" charset="0"/>
                <a:cs typeface="Arial" panose="020B0604020202020204" pitchFamily="34" charset="0"/>
              </a:rPr>
              <a:t>G</a:t>
            </a:r>
          </a:p>
        </p:txBody>
      </p:sp>
      <p:sp>
        <p:nvSpPr>
          <p:cNvPr id="21" name="object 7"/>
          <p:cNvSpPr/>
          <p:nvPr/>
        </p:nvSpPr>
        <p:spPr>
          <a:xfrm>
            <a:off x="6929241" y="2391333"/>
            <a:ext cx="2062506" cy="3024092"/>
          </a:xfrm>
          <a:prstGeom prst="rect">
            <a:avLst/>
          </a:prstGeom>
          <a:blipFill>
            <a:blip r:embed="rId3"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solidFill>
                <a:prstClr val="black"/>
              </a:solidFill>
            </a:endParaRPr>
          </a:p>
        </p:txBody>
      </p:sp>
      <p:sp>
        <p:nvSpPr>
          <p:cNvPr id="25" name="TextBox 24"/>
          <p:cNvSpPr txBox="1"/>
          <p:nvPr/>
        </p:nvSpPr>
        <p:spPr>
          <a:xfrm>
            <a:off x="7686174" y="5383229"/>
            <a:ext cx="548640" cy="646331"/>
          </a:xfrm>
          <a:prstGeom prst="rect">
            <a:avLst/>
          </a:prstGeom>
          <a:noFill/>
        </p:spPr>
        <p:txBody>
          <a:bodyPr wrap="square" rtlCol="0">
            <a:spAutoFit/>
          </a:bodyPr>
          <a:lstStyle/>
          <a:p>
            <a:pPr algn="ctr"/>
            <a:r>
              <a:rPr lang="en-US" sz="3600" b="1" dirty="0">
                <a:solidFill>
                  <a:srgbClr val="00AE58"/>
                </a:solidFill>
                <a:latin typeface="Arial" panose="020B0604020202020204" pitchFamily="34" charset="0"/>
                <a:cs typeface="Arial" panose="020B0604020202020204" pitchFamily="34" charset="0"/>
              </a:rPr>
              <a:t>L</a:t>
            </a:r>
          </a:p>
        </p:txBody>
      </p:sp>
      <p:sp>
        <p:nvSpPr>
          <p:cNvPr id="26" name="TextBox 25"/>
          <p:cNvSpPr txBox="1"/>
          <p:nvPr/>
        </p:nvSpPr>
        <p:spPr>
          <a:xfrm>
            <a:off x="3142512" y="5388215"/>
            <a:ext cx="548640" cy="646331"/>
          </a:xfrm>
          <a:prstGeom prst="rect">
            <a:avLst/>
          </a:prstGeom>
          <a:noFill/>
        </p:spPr>
        <p:txBody>
          <a:bodyPr wrap="square" rtlCol="0">
            <a:spAutoFit/>
          </a:bodyPr>
          <a:lstStyle/>
          <a:p>
            <a:pPr algn="ctr"/>
            <a:r>
              <a:rPr lang="en-US" sz="3600" b="1" dirty="0">
                <a:solidFill>
                  <a:schemeClr val="accent4"/>
                </a:solidFill>
                <a:latin typeface="Arial" panose="020B0604020202020204" pitchFamily="34" charset="0"/>
                <a:cs typeface="Arial" panose="020B0604020202020204" pitchFamily="34" charset="0"/>
              </a:rPr>
              <a:t>I</a:t>
            </a:r>
          </a:p>
        </p:txBody>
      </p:sp>
      <p:sp>
        <p:nvSpPr>
          <p:cNvPr id="27" name="TextBox 26"/>
          <p:cNvSpPr txBox="1"/>
          <p:nvPr/>
        </p:nvSpPr>
        <p:spPr>
          <a:xfrm>
            <a:off x="5438141" y="5376418"/>
            <a:ext cx="548640" cy="646331"/>
          </a:xfrm>
          <a:prstGeom prst="rect">
            <a:avLst/>
          </a:prstGeom>
          <a:noFill/>
        </p:spPr>
        <p:txBody>
          <a:bodyPr wrap="square" rtlCol="0">
            <a:spAutoFit/>
          </a:bodyPr>
          <a:lstStyle/>
          <a:p>
            <a:pPr algn="ctr"/>
            <a:r>
              <a:rPr lang="en-US" sz="3600" b="1" dirty="0">
                <a:solidFill>
                  <a:schemeClr val="accent1"/>
                </a:solidFill>
                <a:latin typeface="Arial" panose="020B0604020202020204" pitchFamily="34" charset="0"/>
                <a:cs typeface="Arial" panose="020B0604020202020204" pitchFamily="34" charset="0"/>
              </a:rPr>
              <a:t>R</a:t>
            </a:r>
          </a:p>
        </p:txBody>
      </p:sp>
      <p:sp>
        <p:nvSpPr>
          <p:cNvPr id="4" name="TextBox 3"/>
          <p:cNvSpPr txBox="1"/>
          <p:nvPr/>
        </p:nvSpPr>
        <p:spPr>
          <a:xfrm>
            <a:off x="170747" y="3714750"/>
            <a:ext cx="8821000" cy="369332"/>
          </a:xfrm>
          <a:prstGeom prst="rect">
            <a:avLst/>
          </a:prstGeom>
          <a:solidFill>
            <a:srgbClr val="FFFFFF"/>
          </a:solidFill>
        </p:spPr>
        <p:txBody>
          <a:bodyPr wrap="square" rtlCol="0">
            <a:spAutoFit/>
          </a:bodyPr>
          <a:lstStyle/>
          <a:p>
            <a:endParaRPr lang="en-US" dirty="0">
              <a:latin typeface="Arial" panose="020B0604020202020204" pitchFamily="34" charset="0"/>
              <a:cs typeface="Arial" panose="020B0604020202020204" pitchFamily="34" charset="0"/>
            </a:endParaRPr>
          </a:p>
        </p:txBody>
      </p:sp>
      <p:sp>
        <p:nvSpPr>
          <p:cNvPr id="6" name="Rectangle 5"/>
          <p:cNvSpPr/>
          <p:nvPr/>
        </p:nvSpPr>
        <p:spPr>
          <a:xfrm>
            <a:off x="170747" y="1993641"/>
            <a:ext cx="2062506" cy="415498"/>
          </a:xfrm>
          <a:prstGeom prst="rect">
            <a:avLst/>
          </a:prstGeom>
        </p:spPr>
        <p:txBody>
          <a:bodyPr wrap="square">
            <a:spAutoFit/>
          </a:bodyPr>
          <a:lstStyle/>
          <a:p>
            <a:pPr algn="ctr"/>
            <a:r>
              <a:rPr lang="en-US" sz="2100" b="1" dirty="0">
                <a:solidFill>
                  <a:schemeClr val="accent2"/>
                </a:solidFill>
                <a:latin typeface="Arial" panose="020B0604020202020204" pitchFamily="34" charset="0"/>
                <a:cs typeface="Arial" panose="020B0604020202020204" pitchFamily="34" charset="0"/>
              </a:rPr>
              <a:t>G</a:t>
            </a:r>
            <a:r>
              <a:rPr lang="en-US" sz="2100" dirty="0">
                <a:solidFill>
                  <a:prstClr val="black"/>
                </a:solidFill>
                <a:latin typeface="Arial" panose="020B0604020202020204" pitchFamily="34" charset="0"/>
                <a:cs typeface="Arial" panose="020B0604020202020204" pitchFamily="34" charset="0"/>
              </a:rPr>
              <a:t>o-getter</a:t>
            </a:r>
          </a:p>
        </p:txBody>
      </p:sp>
      <p:sp>
        <p:nvSpPr>
          <p:cNvPr id="7" name="Rectangle 6"/>
          <p:cNvSpPr/>
          <p:nvPr/>
        </p:nvSpPr>
        <p:spPr>
          <a:xfrm>
            <a:off x="2365959" y="2010343"/>
            <a:ext cx="2095887" cy="415498"/>
          </a:xfrm>
          <a:prstGeom prst="rect">
            <a:avLst/>
          </a:prstGeom>
        </p:spPr>
        <p:txBody>
          <a:bodyPr wrap="square">
            <a:spAutoFit/>
          </a:bodyPr>
          <a:lstStyle/>
          <a:p>
            <a:pPr algn="ctr"/>
            <a:r>
              <a:rPr lang="en-US" sz="2100" b="1" dirty="0">
                <a:solidFill>
                  <a:schemeClr val="accent4"/>
                </a:solidFill>
                <a:latin typeface="Arial" panose="020B0604020202020204" pitchFamily="34" charset="0"/>
                <a:cs typeface="Arial" panose="020B0604020202020204" pitchFamily="34" charset="0"/>
              </a:rPr>
              <a:t>I</a:t>
            </a:r>
            <a:r>
              <a:rPr lang="en-US" sz="2100" dirty="0">
                <a:solidFill>
                  <a:prstClr val="black"/>
                </a:solidFill>
                <a:latin typeface="Arial" panose="020B0604020202020204" pitchFamily="34" charset="0"/>
                <a:cs typeface="Arial" panose="020B0604020202020204" pitchFamily="34" charset="0"/>
              </a:rPr>
              <a:t>nnovator</a:t>
            </a:r>
            <a:r>
              <a:rPr lang="en-US" dirty="0">
                <a:solidFill>
                  <a:prstClr val="black"/>
                </a:solidFill>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8" name="Rectangle 7"/>
          <p:cNvSpPr/>
          <p:nvPr/>
        </p:nvSpPr>
        <p:spPr>
          <a:xfrm>
            <a:off x="4624768" y="2005291"/>
            <a:ext cx="2169516" cy="415498"/>
          </a:xfrm>
          <a:prstGeom prst="rect">
            <a:avLst/>
          </a:prstGeom>
        </p:spPr>
        <p:txBody>
          <a:bodyPr wrap="square">
            <a:spAutoFit/>
          </a:bodyPr>
          <a:lstStyle/>
          <a:p>
            <a:pPr marR="13855" algn="ctr"/>
            <a:r>
              <a:rPr lang="en-US" sz="2100" b="1" dirty="0">
                <a:solidFill>
                  <a:schemeClr val="accent1"/>
                </a:solidFill>
                <a:latin typeface="Arial" panose="020B0604020202020204" pitchFamily="34" charset="0"/>
                <a:cs typeface="Arial" panose="020B0604020202020204" pitchFamily="34" charset="0"/>
              </a:rPr>
              <a:t>R</a:t>
            </a:r>
            <a:r>
              <a:rPr lang="en-US" sz="2100" dirty="0">
                <a:solidFill>
                  <a:prstClr val="black"/>
                </a:solidFill>
                <a:latin typeface="Arial" panose="020B0604020202020204" pitchFamily="34" charset="0"/>
                <a:cs typeface="Arial" panose="020B0604020202020204" pitchFamily="34" charset="0"/>
              </a:rPr>
              <a:t>isk-taker</a:t>
            </a:r>
          </a:p>
        </p:txBody>
      </p:sp>
      <p:sp>
        <p:nvSpPr>
          <p:cNvPr id="28" name="Rectangle 27"/>
          <p:cNvSpPr/>
          <p:nvPr/>
        </p:nvSpPr>
        <p:spPr>
          <a:xfrm>
            <a:off x="6929241" y="2010343"/>
            <a:ext cx="2062506" cy="415498"/>
          </a:xfrm>
          <a:prstGeom prst="rect">
            <a:avLst/>
          </a:prstGeom>
        </p:spPr>
        <p:txBody>
          <a:bodyPr wrap="square">
            <a:spAutoFit/>
          </a:bodyPr>
          <a:lstStyle/>
          <a:p>
            <a:pPr marR="14625" algn="ctr"/>
            <a:r>
              <a:rPr lang="en-US" sz="2100" b="1" dirty="0">
                <a:solidFill>
                  <a:srgbClr val="00AE58"/>
                </a:solidFill>
                <a:latin typeface="Arial" panose="020B0604020202020204" pitchFamily="34" charset="0"/>
                <a:cs typeface="Arial" panose="020B0604020202020204" pitchFamily="34" charset="0"/>
              </a:rPr>
              <a:t>L</a:t>
            </a:r>
            <a:r>
              <a:rPr lang="en-US" sz="2100" dirty="0">
                <a:solidFill>
                  <a:prstClr val="black"/>
                </a:solidFill>
                <a:latin typeface="Arial" panose="020B0604020202020204" pitchFamily="34" charset="0"/>
                <a:cs typeface="Arial" panose="020B0604020202020204" pitchFamily="34" charset="0"/>
              </a:rPr>
              <a:t>eader</a:t>
            </a:r>
          </a:p>
        </p:txBody>
      </p:sp>
      <p:sp>
        <p:nvSpPr>
          <p:cNvPr id="3" name="Rectangle 2"/>
          <p:cNvSpPr/>
          <p:nvPr/>
        </p:nvSpPr>
        <p:spPr>
          <a:xfrm>
            <a:off x="158751" y="3724192"/>
            <a:ext cx="8832997" cy="97462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bject 10"/>
          <p:cNvSpPr txBox="1"/>
          <p:nvPr/>
        </p:nvSpPr>
        <p:spPr>
          <a:xfrm>
            <a:off x="90816" y="3772780"/>
            <a:ext cx="2193680" cy="730969"/>
          </a:xfrm>
          <a:prstGeom prst="rect">
            <a:avLst/>
          </a:prstGeom>
        </p:spPr>
        <p:txBody>
          <a:bodyPr vert="horz" wrap="square" lIns="0" tIns="0" rIns="0" bIns="0" rtlCol="0">
            <a:spAutoFit/>
          </a:bodyPr>
          <a:lstStyle/>
          <a:p>
            <a:pPr marL="15394" marR="6157" indent="-769" algn="ctr">
              <a:lnSpc>
                <a:spcPts val="1940"/>
              </a:lnSpc>
              <a:spcBef>
                <a:spcPts val="1133"/>
              </a:spcBef>
            </a:pPr>
            <a:r>
              <a:rPr dirty="0">
                <a:solidFill>
                  <a:prstClr val="black"/>
                </a:solidFill>
                <a:latin typeface="Arial" panose="020B0604020202020204" pitchFamily="34" charset="0"/>
                <a:cs typeface="Arial" panose="020B0604020202020204" pitchFamily="34" charset="0"/>
              </a:rPr>
              <a:t>Express vision,</a:t>
            </a:r>
            <a:r>
              <a:rPr lang="en-US" dirty="0">
                <a:solidFill>
                  <a:prstClr val="black"/>
                </a:solidFill>
                <a:latin typeface="Arial" panose="020B0604020202020204" pitchFamily="34" charset="0"/>
                <a:cs typeface="Arial" panose="020B0604020202020204" pitchFamily="34" charset="0"/>
              </a:rPr>
              <a:t> </a:t>
            </a:r>
            <a:r>
              <a:rPr dirty="0">
                <a:solidFill>
                  <a:prstClr val="black"/>
                </a:solidFill>
                <a:latin typeface="Arial" panose="020B0604020202020204" pitchFamily="34" charset="0"/>
                <a:cs typeface="Arial" panose="020B0604020202020204" pitchFamily="34" charset="0"/>
              </a:rPr>
              <a:t>ambition, and persist</a:t>
            </a:r>
            <a:r>
              <a:rPr lang="en-US" dirty="0">
                <a:solidFill>
                  <a:prstClr val="black"/>
                </a:solidFill>
                <a:latin typeface="Arial" panose="020B0604020202020204" pitchFamily="34" charset="0"/>
                <a:cs typeface="Arial" panose="020B0604020202020204" pitchFamily="34" charset="0"/>
              </a:rPr>
              <a:t> </a:t>
            </a:r>
            <a:r>
              <a:rPr dirty="0">
                <a:solidFill>
                  <a:prstClr val="black"/>
                </a:solidFill>
                <a:latin typeface="Arial" panose="020B0604020202020204" pitchFamily="34" charset="0"/>
                <a:cs typeface="Arial" panose="020B0604020202020204" pitchFamily="34" charset="0"/>
              </a:rPr>
              <a:t>through challenges</a:t>
            </a:r>
          </a:p>
        </p:txBody>
      </p:sp>
      <p:sp>
        <p:nvSpPr>
          <p:cNvPr id="15" name="object 14"/>
          <p:cNvSpPr txBox="1"/>
          <p:nvPr/>
        </p:nvSpPr>
        <p:spPr>
          <a:xfrm>
            <a:off x="2365958" y="3828526"/>
            <a:ext cx="2095887" cy="730969"/>
          </a:xfrm>
          <a:prstGeom prst="rect">
            <a:avLst/>
          </a:prstGeom>
        </p:spPr>
        <p:txBody>
          <a:bodyPr vert="horz" wrap="square" lIns="0" tIns="0" rIns="0" bIns="0" rtlCol="0">
            <a:spAutoFit/>
          </a:bodyPr>
          <a:lstStyle/>
          <a:p>
            <a:pPr marL="15394" marR="6157" indent="68505" algn="ctr">
              <a:lnSpc>
                <a:spcPts val="1940"/>
              </a:lnSpc>
              <a:spcBef>
                <a:spcPts val="934"/>
              </a:spcBef>
            </a:pPr>
            <a:r>
              <a:rPr dirty="0">
                <a:solidFill>
                  <a:prstClr val="black"/>
                </a:solidFill>
                <a:latin typeface="Arial" panose="020B0604020202020204" pitchFamily="34" charset="0"/>
                <a:cs typeface="Arial" panose="020B0604020202020204" pitchFamily="34" charset="0"/>
              </a:rPr>
              <a:t>Problem</a:t>
            </a:r>
            <a:r>
              <a:rPr lang="en-US" dirty="0">
                <a:solidFill>
                  <a:prstClr val="black"/>
                </a:solidFill>
                <a:latin typeface="Arial" panose="020B0604020202020204" pitchFamily="34" charset="0"/>
                <a:cs typeface="Arial" panose="020B0604020202020204" pitchFamily="34" charset="0"/>
              </a:rPr>
              <a:t> </a:t>
            </a:r>
            <a:r>
              <a:rPr dirty="0">
                <a:solidFill>
                  <a:prstClr val="black"/>
                </a:solidFill>
                <a:latin typeface="Arial" panose="020B0604020202020204" pitchFamily="34" charset="0"/>
                <a:cs typeface="Arial" panose="020B0604020202020204" pitchFamily="34" charset="0"/>
              </a:rPr>
              <a:t>solve with  creativity, curiosity,  and resourcefulness</a:t>
            </a:r>
          </a:p>
        </p:txBody>
      </p:sp>
      <p:sp>
        <p:nvSpPr>
          <p:cNvPr id="18" name="object 18"/>
          <p:cNvSpPr txBox="1"/>
          <p:nvPr/>
        </p:nvSpPr>
        <p:spPr>
          <a:xfrm>
            <a:off x="4593018" y="3772780"/>
            <a:ext cx="2201266" cy="830997"/>
          </a:xfrm>
          <a:prstGeom prst="rect">
            <a:avLst/>
          </a:prstGeom>
        </p:spPr>
        <p:txBody>
          <a:bodyPr vert="horz" wrap="square" lIns="0" tIns="0" rIns="0" bIns="0" rtlCol="0">
            <a:spAutoFit/>
          </a:bodyPr>
          <a:lstStyle/>
          <a:p>
            <a:pPr marL="15394" marR="6157" indent="-769" algn="ctr"/>
            <a:r>
              <a:rPr dirty="0">
                <a:solidFill>
                  <a:prstClr val="black"/>
                </a:solidFill>
                <a:latin typeface="Arial" panose="020B0604020202020204" pitchFamily="34" charset="0"/>
                <a:cs typeface="Arial" panose="020B0604020202020204" pitchFamily="34" charset="0"/>
              </a:rPr>
              <a:t>Make decisions,</a:t>
            </a:r>
            <a:r>
              <a:rPr lang="en-US" dirty="0">
                <a:solidFill>
                  <a:prstClr val="black"/>
                </a:solidFill>
                <a:latin typeface="Arial" panose="020B0604020202020204" pitchFamily="34" charset="0"/>
                <a:cs typeface="Arial" panose="020B0604020202020204" pitchFamily="34" charset="0"/>
              </a:rPr>
              <a:t> </a:t>
            </a:r>
          </a:p>
          <a:p>
            <a:pPr marL="15394" marR="6157" indent="-769" algn="ctr"/>
            <a:r>
              <a:rPr dirty="0">
                <a:solidFill>
                  <a:prstClr val="black"/>
                </a:solidFill>
                <a:latin typeface="Arial" panose="020B0604020202020204" pitchFamily="34" charset="0"/>
                <a:cs typeface="Arial" panose="020B0604020202020204" pitchFamily="34" charset="0"/>
              </a:rPr>
              <a:t>face fears, take on</a:t>
            </a:r>
            <a:r>
              <a:rPr lang="en-US" dirty="0">
                <a:solidFill>
                  <a:prstClr val="black"/>
                </a:solidFill>
                <a:latin typeface="Arial" panose="020B0604020202020204" pitchFamily="34" charset="0"/>
                <a:cs typeface="Arial" panose="020B0604020202020204" pitchFamily="34" charset="0"/>
              </a:rPr>
              <a:t> </a:t>
            </a:r>
            <a:r>
              <a:rPr dirty="0">
                <a:solidFill>
                  <a:prstClr val="black"/>
                </a:solidFill>
                <a:latin typeface="Arial" panose="020B0604020202020204" pitchFamily="34" charset="0"/>
                <a:cs typeface="Arial" panose="020B0604020202020204" pitchFamily="34" charset="0"/>
              </a:rPr>
              <a:t>new experiences</a:t>
            </a:r>
          </a:p>
        </p:txBody>
      </p:sp>
      <p:sp>
        <p:nvSpPr>
          <p:cNvPr id="20" name="object 21"/>
          <p:cNvSpPr txBox="1"/>
          <p:nvPr/>
        </p:nvSpPr>
        <p:spPr>
          <a:xfrm>
            <a:off x="6929241" y="3830900"/>
            <a:ext cx="2062506" cy="730969"/>
          </a:xfrm>
          <a:prstGeom prst="rect">
            <a:avLst/>
          </a:prstGeom>
        </p:spPr>
        <p:txBody>
          <a:bodyPr vert="horz" wrap="square" lIns="0" tIns="0" rIns="0" bIns="0" rtlCol="0">
            <a:spAutoFit/>
          </a:bodyPr>
          <a:lstStyle/>
          <a:p>
            <a:pPr marL="14625" marR="6157" algn="ctr">
              <a:lnSpc>
                <a:spcPts val="1879"/>
              </a:lnSpc>
              <a:spcBef>
                <a:spcPts val="1109"/>
              </a:spcBef>
            </a:pPr>
            <a:r>
              <a:rPr dirty="0">
                <a:solidFill>
                  <a:prstClr val="black"/>
                </a:solidFill>
                <a:latin typeface="Arial" panose="020B0604020202020204" pitchFamily="34" charset="0"/>
                <a:cs typeface="Arial" panose="020B0604020202020204" pitchFamily="34" charset="0"/>
              </a:rPr>
              <a:t>Empathize, identify  strengths, and  empower others</a:t>
            </a:r>
          </a:p>
        </p:txBody>
      </p:sp>
    </p:spTree>
    <p:extLst>
      <p:ext uri="{BB962C8B-B14F-4D97-AF65-F5344CB8AC3E}">
        <p14:creationId xmlns:p14="http://schemas.microsoft.com/office/powerpoint/2010/main" val="3657366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gs-usa-print-3855.jpg"/>
          <p:cNvPicPr>
            <a:picLocks noGrp="1" noChangeAspect="1"/>
          </p:cNvPicPr>
          <p:nvPr>
            <p:ph type="pic" idx="10"/>
          </p:nvPr>
        </p:nvPicPr>
        <p:blipFill rotWithShape="1">
          <a:blip r:embed="rId3">
            <a:extLst>
              <a:ext uri="{28A0092B-C50C-407E-A947-70E740481C1C}">
                <a14:useLocalDpi xmlns:a14="http://schemas.microsoft.com/office/drawing/2010/main" val="0"/>
              </a:ext>
            </a:extLst>
          </a:blip>
          <a:srcRect l="4232" t="7247" b="3015"/>
          <a:stretch/>
        </p:blipFill>
        <p:spPr/>
      </p:pic>
      <p:sp>
        <p:nvSpPr>
          <p:cNvPr id="3" name="Slide Number Placeholder 2"/>
          <p:cNvSpPr>
            <a:spLocks noGrp="1"/>
          </p:cNvSpPr>
          <p:nvPr>
            <p:ph type="sldNum" sz="quarter" idx="12"/>
          </p:nvPr>
        </p:nvSpPr>
        <p:spPr/>
        <p:txBody>
          <a:bodyPr/>
          <a:lstStyle/>
          <a:p>
            <a:fld id="{F8C12AA3-6E81-C746-8BB2-6661939CBDDC}" type="slidenum">
              <a:rPr lang="en-US" smtClean="0"/>
              <a:pPr/>
              <a:t>6</a:t>
            </a:fld>
            <a:endParaRPr lang="en-US" dirty="0"/>
          </a:p>
        </p:txBody>
      </p:sp>
      <p:sp>
        <p:nvSpPr>
          <p:cNvPr id="8" name="Text Placeholder 7"/>
          <p:cNvSpPr>
            <a:spLocks noGrp="1"/>
          </p:cNvSpPr>
          <p:nvPr>
            <p:ph type="body" sz="quarter" idx="13"/>
          </p:nvPr>
        </p:nvSpPr>
        <p:spPr>
          <a:xfrm>
            <a:off x="4453551" y="1488104"/>
            <a:ext cx="4346705" cy="4673045"/>
          </a:xfrm>
        </p:spPr>
        <p:txBody>
          <a:bodyPr>
            <a:normAutofit/>
          </a:bodyPr>
          <a:lstStyle/>
          <a:p>
            <a:pPr marL="342900" indent="-342900">
              <a:buFont typeface="Wingdings" panose="05000000000000000000" pitchFamily="2" charset="2"/>
              <a:buChar char="§"/>
            </a:pPr>
            <a:r>
              <a:rPr lang="en-US" sz="2400" b="1" dirty="0" smtClean="0"/>
              <a:t>Unleashing the G.I.R.L</a:t>
            </a:r>
          </a:p>
          <a:p>
            <a:pPr marL="342900" indent="-342900">
              <a:buFont typeface="Wingdings" panose="05000000000000000000" pitchFamily="2" charset="2"/>
              <a:buChar char="§"/>
            </a:pPr>
            <a:endParaRPr lang="en-US" sz="2400" b="1" dirty="0" smtClean="0"/>
          </a:p>
          <a:p>
            <a:pPr marL="342900" indent="-342900">
              <a:buFont typeface="Wingdings" panose="05000000000000000000" pitchFamily="2" charset="2"/>
              <a:buChar char="§"/>
            </a:pPr>
            <a:r>
              <a:rPr lang="en-US" sz="2400" b="1" dirty="0" smtClean="0"/>
              <a:t>Girl Scout Leadership Experience</a:t>
            </a:r>
          </a:p>
          <a:p>
            <a:pPr marL="342900" indent="-342900">
              <a:buFont typeface="Wingdings" panose="05000000000000000000" pitchFamily="2" charset="2"/>
              <a:buChar char="§"/>
            </a:pPr>
            <a:endParaRPr lang="en-US" sz="2400" b="1" dirty="0"/>
          </a:p>
          <a:p>
            <a:pPr marL="342900" indent="-342900">
              <a:buFont typeface="Wingdings" panose="05000000000000000000" pitchFamily="2" charset="2"/>
              <a:buChar char="§"/>
            </a:pPr>
            <a:r>
              <a:rPr lang="en-US" sz="2400" b="1" dirty="0" smtClean="0"/>
              <a:t>Inclusive, all-female environment</a:t>
            </a:r>
          </a:p>
          <a:p>
            <a:pPr marL="342900" indent="-342900">
              <a:buFont typeface="Wingdings" panose="05000000000000000000" pitchFamily="2" charset="2"/>
              <a:buChar char="§"/>
            </a:pPr>
            <a:endParaRPr lang="en-US" sz="2400" b="1" dirty="0"/>
          </a:p>
          <a:p>
            <a:pPr marL="342900" indent="-342900">
              <a:buFont typeface="Wingdings" panose="05000000000000000000" pitchFamily="2" charset="2"/>
              <a:buChar char="§"/>
            </a:pPr>
            <a:r>
              <a:rPr lang="en-US" sz="2400" b="1" dirty="0" smtClean="0"/>
              <a:t>Helping girls thrive in five key ways</a:t>
            </a:r>
            <a:endParaRPr lang="en-US" sz="2400" b="1" dirty="0"/>
          </a:p>
          <a:p>
            <a:pPr marL="342900" indent="-342900">
              <a:buFont typeface="Wingdings" panose="05000000000000000000" pitchFamily="2" charset="2"/>
              <a:buChar char="§"/>
            </a:pPr>
            <a:endParaRPr lang="en-US" sz="2400" dirty="0"/>
          </a:p>
        </p:txBody>
      </p:sp>
      <p:sp>
        <p:nvSpPr>
          <p:cNvPr id="6" name="Title 5"/>
          <p:cNvSpPr>
            <a:spLocks noGrp="1"/>
          </p:cNvSpPr>
          <p:nvPr>
            <p:ph type="title"/>
          </p:nvPr>
        </p:nvSpPr>
        <p:spPr/>
        <p:txBody>
          <a:bodyPr/>
          <a:lstStyle/>
          <a:p>
            <a:r>
              <a:rPr lang="en-US" dirty="0" smtClean="0"/>
              <a:t>The Girl Scout Difference</a:t>
            </a:r>
            <a:endParaRPr lang="en-US" dirty="0"/>
          </a:p>
        </p:txBody>
      </p:sp>
    </p:spTree>
    <p:extLst>
      <p:ext uri="{BB962C8B-B14F-4D97-AF65-F5344CB8AC3E}">
        <p14:creationId xmlns:p14="http://schemas.microsoft.com/office/powerpoint/2010/main" val="28155251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latin typeface="Arial" panose="020B0604020202020204" pitchFamily="34" charset="0"/>
                <a:cs typeface="Arial" panose="020B0604020202020204" pitchFamily="34" charset="0"/>
              </a:rPr>
              <a:t>Girl Scout Outcomes</a:t>
            </a:r>
          </a:p>
        </p:txBody>
      </p:sp>
      <p:sp>
        <p:nvSpPr>
          <p:cNvPr id="3" name="Slide Number Placeholder 2"/>
          <p:cNvSpPr>
            <a:spLocks noGrp="1"/>
          </p:cNvSpPr>
          <p:nvPr>
            <p:ph type="sldNum" sz="quarter" idx="11"/>
          </p:nvPr>
        </p:nvSpPr>
        <p:spPr>
          <a:xfrm>
            <a:off x="8063103" y="4323186"/>
            <a:ext cx="359397" cy="239499"/>
          </a:xfrm>
        </p:spPr>
        <p:txBody>
          <a:bodyPr/>
          <a:lstStyle/>
          <a:p>
            <a:fld id="{F8C12AA3-6E81-C746-8BB2-6661939CBDDC}" type="slidenum">
              <a:rPr lang="en-US">
                <a:solidFill>
                  <a:srgbClr val="C7C8CA"/>
                </a:solidFill>
              </a:rPr>
              <a:pPr/>
              <a:t>7</a:t>
            </a:fld>
            <a:endParaRPr lang="en-US" dirty="0">
              <a:solidFill>
                <a:srgbClr val="C7C8CA"/>
              </a:solidFill>
            </a:endParaRPr>
          </a:p>
        </p:txBody>
      </p:sp>
      <p:grpSp>
        <p:nvGrpSpPr>
          <p:cNvPr id="5" name="Group 4"/>
          <p:cNvGrpSpPr/>
          <p:nvPr/>
        </p:nvGrpSpPr>
        <p:grpSpPr>
          <a:xfrm>
            <a:off x="4189878" y="1742793"/>
            <a:ext cx="4686149" cy="3743313"/>
            <a:chOff x="4050129" y="912105"/>
            <a:chExt cx="4686149" cy="3743313"/>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1699" y="2818410"/>
              <a:ext cx="2112264" cy="1810512"/>
            </a:xfrm>
            <a:prstGeom prst="rect">
              <a:avLst/>
            </a:prstGeom>
            <a:ln>
              <a:noFill/>
            </a:ln>
            <a:effectLst/>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050129" y="912105"/>
              <a:ext cx="2115404" cy="1792209"/>
            </a:xfrm>
            <a:prstGeom prst="rect">
              <a:avLst/>
            </a:prstGeom>
            <a:ln>
              <a:noFill/>
            </a:ln>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0112" y="916206"/>
              <a:ext cx="2117108" cy="1792209"/>
            </a:xfrm>
            <a:prstGeom prst="rect">
              <a:avLst/>
            </a:prstGeom>
            <a:ln>
              <a:noFill/>
            </a:ln>
            <a:effectLst/>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375300" y="2839393"/>
              <a:ext cx="2106732" cy="1792209"/>
            </a:xfrm>
            <a:prstGeom prst="rect">
              <a:avLst/>
            </a:prstGeom>
            <a:ln>
              <a:noFill/>
            </a:ln>
            <a:effectLst/>
          </p:spPr>
        </p:pic>
        <p:sp>
          <p:nvSpPr>
            <p:cNvPr id="10" name="Rectangle 9"/>
            <p:cNvSpPr/>
            <p:nvPr/>
          </p:nvSpPr>
          <p:spPr>
            <a:xfrm>
              <a:off x="4613548" y="2426342"/>
              <a:ext cx="1017266" cy="270266"/>
            </a:xfrm>
            <a:prstGeom prst="rect">
              <a:avLst/>
            </a:prstGeom>
            <a:solidFill>
              <a:srgbClr val="FFFFFF">
                <a:alpha val="85098"/>
              </a:srgbClr>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r>
                <a:rPr lang="en-US" sz="2100" b="1" dirty="0">
                  <a:solidFill>
                    <a:prstClr val="black"/>
                  </a:solidFill>
                  <a:latin typeface="Arial" panose="020B0604020202020204" pitchFamily="34" charset="0"/>
                  <a:cs typeface="Arial" panose="020B0604020202020204" pitchFamily="34" charset="0"/>
                </a:rPr>
                <a:t>STEM</a:t>
              </a:r>
            </a:p>
          </p:txBody>
        </p:sp>
        <p:sp>
          <p:nvSpPr>
            <p:cNvPr id="11" name="Rectangle 10"/>
            <p:cNvSpPr/>
            <p:nvPr/>
          </p:nvSpPr>
          <p:spPr>
            <a:xfrm>
              <a:off x="6663414" y="2427155"/>
              <a:ext cx="1532706" cy="270266"/>
            </a:xfrm>
            <a:prstGeom prst="rect">
              <a:avLst/>
            </a:prstGeom>
            <a:solidFill>
              <a:srgbClr val="FFFFFF">
                <a:alpha val="85098"/>
              </a:srgbClr>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r>
                <a:rPr lang="en-US" sz="2100" b="1" dirty="0">
                  <a:solidFill>
                    <a:prstClr val="black"/>
                  </a:solidFill>
                  <a:latin typeface="Arial" panose="020B0604020202020204" pitchFamily="34" charset="0"/>
                  <a:cs typeface="Arial" panose="020B0604020202020204" pitchFamily="34" charset="0"/>
                </a:rPr>
                <a:t>Outdoor</a:t>
              </a:r>
            </a:p>
          </p:txBody>
        </p:sp>
        <p:sp>
          <p:nvSpPr>
            <p:cNvPr id="12" name="Rectangle 11"/>
            <p:cNvSpPr/>
            <p:nvPr/>
          </p:nvSpPr>
          <p:spPr>
            <a:xfrm>
              <a:off x="4263036" y="4357235"/>
              <a:ext cx="1689590" cy="270266"/>
            </a:xfrm>
            <a:prstGeom prst="rect">
              <a:avLst/>
            </a:prstGeom>
            <a:solidFill>
              <a:srgbClr val="FFFFFF">
                <a:alpha val="85098"/>
              </a:srgbClr>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r>
                <a:rPr lang="en-US" sz="2100" b="1" dirty="0">
                  <a:solidFill>
                    <a:prstClr val="black"/>
                  </a:solidFill>
                  <a:latin typeface="Arial" panose="020B0604020202020204" pitchFamily="34" charset="0"/>
                  <a:cs typeface="Arial" panose="020B0604020202020204" pitchFamily="34" charset="0"/>
                </a:rPr>
                <a:t>Life Skills</a:t>
              </a:r>
            </a:p>
          </p:txBody>
        </p:sp>
        <p:sp>
          <p:nvSpPr>
            <p:cNvPr id="13" name="Rectangle 12"/>
            <p:cNvSpPr/>
            <p:nvPr/>
          </p:nvSpPr>
          <p:spPr>
            <a:xfrm>
              <a:off x="6200652" y="4361784"/>
              <a:ext cx="2535626" cy="293634"/>
            </a:xfrm>
            <a:prstGeom prst="rect">
              <a:avLst/>
            </a:prstGeom>
            <a:solidFill>
              <a:srgbClr val="FFFFFF">
                <a:alpha val="85098"/>
              </a:srgbClr>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r>
                <a:rPr lang="en-US" sz="2100" b="1" dirty="0">
                  <a:solidFill>
                    <a:prstClr val="black"/>
                  </a:solidFill>
                  <a:latin typeface="Arial" panose="020B0604020202020204" pitchFamily="34" charset="0"/>
                  <a:cs typeface="Arial" panose="020B0604020202020204" pitchFamily="34" charset="0"/>
                </a:rPr>
                <a:t>Entrepreneurship</a:t>
              </a:r>
            </a:p>
          </p:txBody>
        </p:sp>
      </p:grpSp>
      <p:sp>
        <p:nvSpPr>
          <p:cNvPr id="14" name="Rounded Rectangle 13"/>
          <p:cNvSpPr/>
          <p:nvPr/>
        </p:nvSpPr>
        <p:spPr>
          <a:xfrm>
            <a:off x="3866934" y="1472718"/>
            <a:ext cx="5148482" cy="4271874"/>
          </a:xfrm>
          <a:prstGeom prst="roundRect">
            <a:avLst/>
          </a:prstGeom>
          <a:noFill/>
          <a:ln w="57150">
            <a:solidFill>
              <a:srgbClr val="2FB66B"/>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a:solidFill>
                <a:prstClr val="white"/>
              </a:solidFill>
              <a:latin typeface="Trefoil Sans Medium" panose="00000600000000000000" pitchFamily="50" charset="0"/>
              <a:cs typeface="Arial" panose="020B0604020202020204" pitchFamily="34" charset="0"/>
            </a:endParaRPr>
          </a:p>
        </p:txBody>
      </p:sp>
      <p:sp>
        <p:nvSpPr>
          <p:cNvPr id="15" name="Rounded Rectangle 14"/>
          <p:cNvSpPr/>
          <p:nvPr/>
        </p:nvSpPr>
        <p:spPr>
          <a:xfrm>
            <a:off x="4413761" y="1369331"/>
            <a:ext cx="3950211" cy="275764"/>
          </a:xfrm>
          <a:prstGeom prst="roundRect">
            <a:avLst/>
          </a:prstGeom>
          <a:solidFill>
            <a:schemeClr val="bg1"/>
          </a:solidFill>
          <a:ln w="19050">
            <a:solidFill>
              <a:srgbClr val="2FB66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r>
              <a:rPr lang="en-US" sz="1700" b="1" dirty="0">
                <a:solidFill>
                  <a:srgbClr val="2FB66B"/>
                </a:solidFill>
                <a:latin typeface="Arial" panose="020B0604020202020204" pitchFamily="34" charset="0"/>
                <a:cs typeface="Arial" panose="020B0604020202020204" pitchFamily="34" charset="0"/>
              </a:rPr>
              <a:t>Take Action to Change the World</a:t>
            </a:r>
          </a:p>
        </p:txBody>
      </p:sp>
      <p:sp>
        <p:nvSpPr>
          <p:cNvPr id="16" name="Rounded Rectangle 15"/>
          <p:cNvSpPr/>
          <p:nvPr/>
        </p:nvSpPr>
        <p:spPr>
          <a:xfrm>
            <a:off x="4515963" y="5553241"/>
            <a:ext cx="3745803" cy="319332"/>
          </a:xfrm>
          <a:prstGeom prst="roundRect">
            <a:avLst/>
          </a:prstGeom>
          <a:solidFill>
            <a:schemeClr val="bg1"/>
          </a:solidFill>
          <a:ln w="19050">
            <a:solidFill>
              <a:srgbClr val="2FB66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r>
              <a:rPr lang="en-US" sz="1700" b="1" dirty="0">
                <a:solidFill>
                  <a:srgbClr val="2FB66B"/>
                </a:solidFill>
                <a:latin typeface="Arial" panose="020B0604020202020204" pitchFamily="34" charset="0"/>
                <a:cs typeface="Arial" panose="020B0604020202020204" pitchFamily="34" charset="0"/>
              </a:rPr>
              <a:t>Girl Scout Leadership Experience</a:t>
            </a:r>
          </a:p>
        </p:txBody>
      </p:sp>
      <p:pic>
        <p:nvPicPr>
          <p:cNvPr id="17" name="Picture 16"/>
          <p:cNvPicPr>
            <a:picLocks noChangeAspect="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r="-4071"/>
          <a:stretch/>
        </p:blipFill>
        <p:spPr>
          <a:xfrm>
            <a:off x="442118" y="1764838"/>
            <a:ext cx="858720" cy="966168"/>
          </a:xfrm>
          <a:prstGeom prst="rect">
            <a:avLst/>
          </a:prstGeom>
          <a:effectLst/>
        </p:spPr>
      </p:pic>
      <p:pic>
        <p:nvPicPr>
          <p:cNvPr id="18" name="Picture 17"/>
          <p:cNvPicPr>
            <a:picLocks noChangeAspect="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2174"/>
          <a:stretch/>
        </p:blipFill>
        <p:spPr>
          <a:xfrm>
            <a:off x="403152" y="4852909"/>
            <a:ext cx="888022" cy="896522"/>
          </a:xfrm>
          <a:prstGeom prst="rect">
            <a:avLst/>
          </a:prstGeom>
          <a:effectLst/>
        </p:spPr>
      </p:pic>
      <p:pic>
        <p:nvPicPr>
          <p:cNvPr id="19" name="Picture 18"/>
          <p:cNvPicPr>
            <a:picLocks noChangeAspect="1"/>
          </p:cNvPicPr>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r="-4565"/>
          <a:stretch/>
        </p:blipFill>
        <p:spPr>
          <a:xfrm>
            <a:off x="477204" y="2513862"/>
            <a:ext cx="788553" cy="788553"/>
          </a:xfrm>
          <a:prstGeom prst="rect">
            <a:avLst/>
          </a:prstGeom>
          <a:effectLst/>
        </p:spPr>
      </p:pic>
      <p:pic>
        <p:nvPicPr>
          <p:cNvPr id="20" name="Picture 19"/>
          <p:cNvPicPr>
            <a:picLocks noChangeAspect="1"/>
          </p:cNvPicPr>
          <p:nvPr/>
        </p:nvPicPr>
        <p:blipFill rotWithShape="1">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439208" y="3315867"/>
            <a:ext cx="826095" cy="786755"/>
          </a:xfrm>
          <a:prstGeom prst="rect">
            <a:avLst/>
          </a:prstGeom>
          <a:effectLst/>
        </p:spPr>
      </p:pic>
      <p:pic>
        <p:nvPicPr>
          <p:cNvPr id="22" name="Picture 21"/>
          <p:cNvPicPr>
            <a:picLocks noChangeAspect="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472029" y="4088170"/>
            <a:ext cx="751000" cy="959610"/>
          </a:xfrm>
          <a:prstGeom prst="rect">
            <a:avLst/>
          </a:prstGeom>
          <a:effectLst/>
        </p:spPr>
      </p:pic>
      <p:sp>
        <p:nvSpPr>
          <p:cNvPr id="24" name="Rectangle 23"/>
          <p:cNvSpPr/>
          <p:nvPr/>
        </p:nvSpPr>
        <p:spPr>
          <a:xfrm>
            <a:off x="1320013" y="1790091"/>
            <a:ext cx="2160167" cy="677318"/>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189"/>
            <a:r>
              <a:rPr lang="en-US" sz="1600" b="1" dirty="0">
                <a:solidFill>
                  <a:srgbClr val="00AAE5"/>
                </a:solidFill>
                <a:latin typeface="Arial" panose="020B0604020202020204" pitchFamily="34" charset="0"/>
                <a:cs typeface="Arial" panose="020B0604020202020204" pitchFamily="34" charset="0"/>
              </a:rPr>
              <a:t>SENSE OF SELF</a:t>
            </a:r>
            <a:endParaRPr lang="en-US" sz="1600" dirty="0">
              <a:solidFill>
                <a:prstClr val="white"/>
              </a:solidFill>
              <a:latin typeface="Arial" panose="020B0604020202020204" pitchFamily="34" charset="0"/>
              <a:cs typeface="Arial" panose="020B0604020202020204" pitchFamily="34" charset="0"/>
            </a:endParaRPr>
          </a:p>
        </p:txBody>
      </p:sp>
      <p:sp>
        <p:nvSpPr>
          <p:cNvPr id="25" name="Rectangle 24"/>
          <p:cNvSpPr/>
          <p:nvPr/>
        </p:nvSpPr>
        <p:spPr>
          <a:xfrm>
            <a:off x="1318318" y="2562681"/>
            <a:ext cx="2161860" cy="694348"/>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189"/>
            <a:r>
              <a:rPr lang="en-US" sz="1600" b="1" dirty="0">
                <a:solidFill>
                  <a:srgbClr val="EC008B"/>
                </a:solidFill>
                <a:latin typeface="Arial" panose="020B0604020202020204" pitchFamily="34" charset="0"/>
                <a:cs typeface="Arial" panose="020B0604020202020204" pitchFamily="34" charset="0"/>
              </a:rPr>
              <a:t>POSITIVE VALUES </a:t>
            </a:r>
          </a:p>
        </p:txBody>
      </p:sp>
      <p:sp>
        <p:nvSpPr>
          <p:cNvPr id="26" name="Rectangle 25"/>
          <p:cNvSpPr/>
          <p:nvPr/>
        </p:nvSpPr>
        <p:spPr>
          <a:xfrm>
            <a:off x="1318319" y="3352300"/>
            <a:ext cx="2161861" cy="726318"/>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189"/>
            <a:r>
              <a:rPr lang="en-US" sz="1600" b="1" dirty="0">
                <a:solidFill>
                  <a:srgbClr val="6E298D"/>
                </a:solidFill>
                <a:latin typeface="Arial" panose="020B0604020202020204" pitchFamily="34" charset="0"/>
                <a:cs typeface="Arial" panose="020B0604020202020204" pitchFamily="34" charset="0"/>
              </a:rPr>
              <a:t>CHALLENGE SEEKING </a:t>
            </a:r>
            <a:endParaRPr lang="en-US" sz="1600" dirty="0">
              <a:solidFill>
                <a:prstClr val="white"/>
              </a:solidFill>
              <a:latin typeface="Arial" panose="020B0604020202020204" pitchFamily="34" charset="0"/>
              <a:cs typeface="Arial" panose="020B0604020202020204" pitchFamily="34" charset="0"/>
            </a:endParaRPr>
          </a:p>
        </p:txBody>
      </p:sp>
      <p:sp>
        <p:nvSpPr>
          <p:cNvPr id="27" name="Rectangle 26"/>
          <p:cNvSpPr/>
          <p:nvPr/>
        </p:nvSpPr>
        <p:spPr>
          <a:xfrm>
            <a:off x="1318318" y="4173890"/>
            <a:ext cx="2161860" cy="726318"/>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189"/>
            <a:r>
              <a:rPr lang="en-US" sz="1600" b="1" dirty="0">
                <a:solidFill>
                  <a:srgbClr val="FAA61A"/>
                </a:solidFill>
                <a:latin typeface="Arial" panose="020B0604020202020204" pitchFamily="34" charset="0"/>
                <a:cs typeface="Arial" panose="020B0604020202020204" pitchFamily="34" charset="0"/>
              </a:rPr>
              <a:t>HEALTHY </a:t>
            </a:r>
            <a:r>
              <a:rPr lang="en-US" sz="1550" b="1" dirty="0">
                <a:solidFill>
                  <a:srgbClr val="FAA61A"/>
                </a:solidFill>
                <a:latin typeface="Arial" panose="020B0604020202020204" pitchFamily="34" charset="0"/>
                <a:cs typeface="Arial" panose="020B0604020202020204" pitchFamily="34" charset="0"/>
              </a:rPr>
              <a:t>RELATIONSHIPS</a:t>
            </a:r>
            <a:endParaRPr lang="en-US" sz="1550" i="1" dirty="0">
              <a:solidFill>
                <a:prstClr val="white"/>
              </a:solidFill>
              <a:latin typeface="Arial" panose="020B0604020202020204" pitchFamily="34" charset="0"/>
              <a:cs typeface="Arial" panose="020B0604020202020204" pitchFamily="34" charset="0"/>
            </a:endParaRPr>
          </a:p>
        </p:txBody>
      </p:sp>
      <p:sp>
        <p:nvSpPr>
          <p:cNvPr id="28" name="Rectangle 27"/>
          <p:cNvSpPr/>
          <p:nvPr/>
        </p:nvSpPr>
        <p:spPr>
          <a:xfrm>
            <a:off x="1309517" y="4986589"/>
            <a:ext cx="2161860" cy="726318"/>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189"/>
            <a:r>
              <a:rPr lang="en-US" sz="1600" b="1" dirty="0">
                <a:solidFill>
                  <a:srgbClr val="004E99"/>
                </a:solidFill>
                <a:latin typeface="Arial" panose="020B0604020202020204" pitchFamily="34" charset="0"/>
                <a:cs typeface="Arial" panose="020B0604020202020204" pitchFamily="34" charset="0"/>
              </a:rPr>
              <a:t>COMMUNITY PROBLEM SOLVING</a:t>
            </a:r>
            <a:r>
              <a:rPr lang="en-US" sz="1600" dirty="0">
                <a:solidFill>
                  <a:prstClr val="white"/>
                </a:solidFill>
                <a:latin typeface="Arial" panose="020B0604020202020204" pitchFamily="34" charset="0"/>
                <a:cs typeface="Arial" panose="020B0604020202020204" pitchFamily="34" charset="0"/>
              </a:rPr>
              <a:t> </a:t>
            </a:r>
          </a:p>
        </p:txBody>
      </p:sp>
      <p:sp>
        <p:nvSpPr>
          <p:cNvPr id="29" name="Rectangle 28"/>
          <p:cNvSpPr/>
          <p:nvPr/>
        </p:nvSpPr>
        <p:spPr>
          <a:xfrm>
            <a:off x="2" y="5458189"/>
            <a:ext cx="600501" cy="54256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a:solidFill>
                <a:prstClr val="white"/>
              </a:solidFill>
              <a:latin typeface="Calibri"/>
            </a:endParaRPr>
          </a:p>
        </p:txBody>
      </p:sp>
    </p:spTree>
    <p:extLst>
      <p:ext uri="{BB962C8B-B14F-4D97-AF65-F5344CB8AC3E}">
        <p14:creationId xmlns:p14="http://schemas.microsoft.com/office/powerpoint/2010/main" val="9160011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47473" y="312479"/>
            <a:ext cx="7518225" cy="741501"/>
          </a:xfrm>
        </p:spPr>
        <p:txBody>
          <a:bodyPr/>
          <a:lstStyle/>
          <a:p>
            <a:r>
              <a:rPr lang="en-US" dirty="0" smtClean="0"/>
              <a:t>Fueling the Female Leadership Pipeline</a:t>
            </a:r>
            <a:endParaRPr lang="en-US" dirty="0"/>
          </a:p>
        </p:txBody>
      </p:sp>
      <p:sp>
        <p:nvSpPr>
          <p:cNvPr id="4" name="Slide Number Placeholder 3"/>
          <p:cNvSpPr>
            <a:spLocks noGrp="1"/>
          </p:cNvSpPr>
          <p:nvPr>
            <p:ph type="sldNum" sz="quarter" idx="11"/>
          </p:nvPr>
        </p:nvSpPr>
        <p:spPr/>
        <p:txBody>
          <a:bodyPr/>
          <a:lstStyle/>
          <a:p>
            <a:fld id="{F8C12AA3-6E81-C746-8BB2-6661939CBDDC}" type="slidenum">
              <a:rPr lang="en-US" smtClean="0"/>
              <a:pPr/>
              <a:t>8</a:t>
            </a:fld>
            <a:endParaRPr lang="en-US" dirty="0"/>
          </a:p>
        </p:txBody>
      </p:sp>
      <p:sp>
        <p:nvSpPr>
          <p:cNvPr id="5" name="Footer Placeholder 4"/>
          <p:cNvSpPr>
            <a:spLocks noGrp="1"/>
          </p:cNvSpPr>
          <p:nvPr>
            <p:ph type="ftr" sz="quarter" idx="12"/>
          </p:nvPr>
        </p:nvSpPr>
        <p:spPr>
          <a:xfrm>
            <a:off x="778276" y="6215815"/>
            <a:ext cx="7508473" cy="497973"/>
          </a:xfrm>
        </p:spPr>
        <p:txBody>
          <a:bodyPr/>
          <a:lstStyle/>
          <a:p>
            <a:r>
              <a:rPr lang="en-US" sz="6000" dirty="0"/>
              <a:t>.</a:t>
            </a:r>
            <a:r>
              <a:rPr lang="en-US" sz="6000" dirty="0" smtClean="0"/>
              <a:t>..Were Girl Scouts</a:t>
            </a:r>
            <a:endParaRPr lang="en-US" sz="6000" dirty="0"/>
          </a:p>
        </p:txBody>
      </p:sp>
      <p:sp>
        <p:nvSpPr>
          <p:cNvPr id="10" name="Text Placeholder 9"/>
          <p:cNvSpPr>
            <a:spLocks noGrp="1"/>
          </p:cNvSpPr>
          <p:nvPr>
            <p:ph type="body" sz="quarter" idx="13"/>
          </p:nvPr>
        </p:nvSpPr>
        <p:spPr>
          <a:xfrm>
            <a:off x="4714876" y="1409672"/>
            <a:ext cx="4192951" cy="4180417"/>
          </a:xfrm>
        </p:spPr>
        <p:txBody>
          <a:bodyPr>
            <a:normAutofit fontScale="92500" lnSpcReduction="10000"/>
          </a:bodyPr>
          <a:lstStyle/>
          <a:p>
            <a:r>
              <a:rPr lang="en-US" sz="2800" b="1" dirty="0" smtClean="0"/>
              <a:t>52% of Female Business Leaders</a:t>
            </a:r>
          </a:p>
          <a:p>
            <a:endParaRPr lang="en-US" sz="2800" b="1" dirty="0"/>
          </a:p>
          <a:p>
            <a:r>
              <a:rPr lang="en-US" sz="2800" b="1" dirty="0" smtClean="0"/>
              <a:t>72% of Female U.S. Senators</a:t>
            </a:r>
          </a:p>
          <a:p>
            <a:endParaRPr lang="en-US" sz="2800" b="1" dirty="0"/>
          </a:p>
          <a:p>
            <a:r>
              <a:rPr lang="en-US" sz="2800" b="1" dirty="0" smtClean="0"/>
              <a:t>100% of Female U.S. Secretaries of State</a:t>
            </a:r>
          </a:p>
          <a:p>
            <a:endParaRPr lang="en-US" dirty="0"/>
          </a:p>
        </p:txBody>
      </p:sp>
      <p:pic>
        <p:nvPicPr>
          <p:cNvPr id="8" name="Content Placeholder 11" descr="GS_Girl-Icons_600px.png"/>
          <p:cNvPicPr>
            <a:picLocks noChangeAspect="1"/>
          </p:cNvPicPr>
          <p:nvPr/>
        </p:nvPicPr>
        <p:blipFill>
          <a:blip r:embed="rId3">
            <a:extLst>
              <a:ext uri="{28A0092B-C50C-407E-A947-70E740481C1C}">
                <a14:useLocalDpi xmlns:a14="http://schemas.microsoft.com/office/drawing/2010/main" val="0"/>
              </a:ext>
            </a:extLst>
          </a:blip>
          <a:srcRect l="3249" r="3249"/>
          <a:stretch>
            <a:fillRect/>
          </a:stretch>
        </p:blipFill>
        <p:spPr>
          <a:xfrm>
            <a:off x="347474" y="1523065"/>
            <a:ext cx="4367402" cy="3814159"/>
          </a:xfrm>
          <a:prstGeom prst="rect">
            <a:avLst/>
          </a:prstGeom>
        </p:spPr>
      </p:pic>
    </p:spTree>
    <p:extLst>
      <p:ext uri="{BB962C8B-B14F-4D97-AF65-F5344CB8AC3E}">
        <p14:creationId xmlns:p14="http://schemas.microsoft.com/office/powerpoint/2010/main" val="31938766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39849" y="-1"/>
            <a:ext cx="9402183" cy="6858001"/>
          </a:xfrm>
          <a:prstGeom prst="rect">
            <a:avLst/>
          </a:prstGeom>
        </p:spPr>
      </p:pic>
      <p:sp>
        <p:nvSpPr>
          <p:cNvPr id="3" name="Slide Number Placeholder 2"/>
          <p:cNvSpPr>
            <a:spLocks noGrp="1"/>
          </p:cNvSpPr>
          <p:nvPr>
            <p:ph type="sldNum" sz="quarter" idx="11"/>
          </p:nvPr>
        </p:nvSpPr>
        <p:spPr/>
        <p:txBody>
          <a:bodyPr/>
          <a:lstStyle/>
          <a:p>
            <a:fld id="{F8C12AA3-6E81-C746-8BB2-6661939CBDDC}" type="slidenum">
              <a:rPr lang="en-US" smtClean="0"/>
              <a:pPr/>
              <a:t>9</a:t>
            </a:fld>
            <a:endParaRPr lang="en-US" dirty="0"/>
          </a:p>
        </p:txBody>
      </p:sp>
      <p:sp>
        <p:nvSpPr>
          <p:cNvPr id="8" name="Text Placeholder 7"/>
          <p:cNvSpPr>
            <a:spLocks noGrp="1"/>
          </p:cNvSpPr>
          <p:nvPr>
            <p:ph type="body" sz="quarter" idx="4294967295"/>
          </p:nvPr>
        </p:nvSpPr>
        <p:spPr>
          <a:xfrm>
            <a:off x="6042217" y="1181276"/>
            <a:ext cx="2895096" cy="1955151"/>
          </a:xfrm>
          <a:solidFill>
            <a:srgbClr val="FFFFFF">
              <a:alpha val="80000"/>
            </a:srgbClr>
          </a:solidFill>
        </p:spPr>
        <p:txBody>
          <a:bodyPr>
            <a:normAutofit fontScale="92500" lnSpcReduction="10000"/>
          </a:bodyPr>
          <a:lstStyle/>
          <a:p>
            <a:pPr marL="0" indent="0" algn="ctr">
              <a:spcBef>
                <a:spcPts val="600"/>
              </a:spcBef>
              <a:buNone/>
            </a:pPr>
            <a:r>
              <a:rPr lang="en-US" sz="3600" dirty="0">
                <a:latin typeface="Arial" panose="020B0604020202020204" pitchFamily="34" charset="0"/>
                <a:cs typeface="Arial" panose="020B0604020202020204" pitchFamily="34" charset="0"/>
              </a:rPr>
              <a:t>If we want more leaders, we need more Girl Scouts. </a:t>
            </a:r>
          </a:p>
        </p:txBody>
      </p:sp>
    </p:spTree>
    <p:extLst>
      <p:ext uri="{BB962C8B-B14F-4D97-AF65-F5344CB8AC3E}">
        <p14:creationId xmlns:p14="http://schemas.microsoft.com/office/powerpoint/2010/main" val="172806259"/>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1_pink header_v1">
  <a:themeElements>
    <a:clrScheme name="Girl Scouts Colors">
      <a:dk1>
        <a:sysClr val="windowText" lastClr="000000"/>
      </a:dk1>
      <a:lt1>
        <a:sysClr val="window" lastClr="FFFFFF"/>
      </a:lt1>
      <a:dk2>
        <a:srgbClr val="00AE58"/>
      </a:dk2>
      <a:lt2>
        <a:srgbClr val="C7C8CA"/>
      </a:lt2>
      <a:accent1>
        <a:srgbClr val="00ABE6"/>
      </a:accent1>
      <a:accent2>
        <a:srgbClr val="EC008B"/>
      </a:accent2>
      <a:accent3>
        <a:srgbClr val="B2D235"/>
      </a:accent3>
      <a:accent4>
        <a:srgbClr val="FAA61A"/>
      </a:accent4>
      <a:accent5>
        <a:srgbClr val="6E298D"/>
      </a:accent5>
      <a:accent6>
        <a:srgbClr val="004E99"/>
      </a:accent6>
      <a:hlink>
        <a:srgbClr val="004E99"/>
      </a:hlink>
      <a:folHlink>
        <a:srgbClr val="6E298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Presentation1_pink header_v1">
  <a:themeElements>
    <a:clrScheme name="GS-Brand-Theme">
      <a:dk1>
        <a:sysClr val="windowText" lastClr="000000"/>
      </a:dk1>
      <a:lt1>
        <a:sysClr val="window" lastClr="FFFFFF"/>
      </a:lt1>
      <a:dk2>
        <a:srgbClr val="00AE58"/>
      </a:dk2>
      <a:lt2>
        <a:srgbClr val="C7C8CA"/>
      </a:lt2>
      <a:accent1>
        <a:srgbClr val="00AAE5"/>
      </a:accent1>
      <a:accent2>
        <a:srgbClr val="EC008B"/>
      </a:accent2>
      <a:accent3>
        <a:srgbClr val="B2D235"/>
      </a:accent3>
      <a:accent4>
        <a:srgbClr val="FAA61A"/>
      </a:accent4>
      <a:accent5>
        <a:srgbClr val="6E298D"/>
      </a:accent5>
      <a:accent6>
        <a:srgbClr val="004E99"/>
      </a:accent6>
      <a:hlink>
        <a:srgbClr val="004E99"/>
      </a:hlink>
      <a:folHlink>
        <a:srgbClr val="6E298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15712</TotalTime>
  <Words>1261</Words>
  <Application>Microsoft Office PowerPoint</Application>
  <PresentationFormat>On-screen Show (4:3)</PresentationFormat>
  <Paragraphs>177</Paragraphs>
  <Slides>16</Slides>
  <Notes>16</Notes>
  <HiddenSlides>0</HiddenSlides>
  <MMClips>1</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16</vt:i4>
      </vt:variant>
    </vt:vector>
  </HeadingPairs>
  <TitlesOfParts>
    <vt:vector size="27" baseType="lpstr">
      <vt:lpstr>Arial</vt:lpstr>
      <vt:lpstr>Calibri</vt:lpstr>
      <vt:lpstr>Courier New</vt:lpstr>
      <vt:lpstr>Lucida Grande</vt:lpstr>
      <vt:lpstr>Raleway</vt:lpstr>
      <vt:lpstr>STIXGeneral-Regular</vt:lpstr>
      <vt:lpstr>Trefoil Sans</vt:lpstr>
      <vt:lpstr>Trefoil Sans Medium</vt:lpstr>
      <vt:lpstr>Wingdings</vt:lpstr>
      <vt:lpstr>Presentation1_pink header_v1</vt:lpstr>
      <vt:lpstr>1_Presentation1_pink header_v1</vt:lpstr>
      <vt:lpstr>PowerPoint Presentation</vt:lpstr>
      <vt:lpstr>If you could make a difference in the world, would you?</vt:lpstr>
      <vt:lpstr>Girl Scout Leadership Experience</vt:lpstr>
      <vt:lpstr>More than Cookies…</vt:lpstr>
      <vt:lpstr>More than girls…we are G.I.R.L.S</vt:lpstr>
      <vt:lpstr>The Girl Scout Difference</vt:lpstr>
      <vt:lpstr>Girl Scout Outcomes</vt:lpstr>
      <vt:lpstr>Fueling the Female Leadership Pipeline</vt:lpstr>
      <vt:lpstr>PowerPoint Presentation</vt:lpstr>
      <vt:lpstr>Powered by YOU!</vt:lpstr>
      <vt:lpstr>Bring a Buddy</vt:lpstr>
      <vt:lpstr>Girl Scout volunteers LOVE changing lives!</vt:lpstr>
      <vt:lpstr>Benefits of Volunteering </vt:lpstr>
      <vt:lpstr>What’s Next?</vt:lpstr>
      <vt:lpstr>Ready, Set, Change Lives!!</vt:lpstr>
      <vt:lpstr>Questions?</vt:lpstr>
    </vt:vector>
  </TitlesOfParts>
  <Company>Girl Scouts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Sheryl O'Connell</dc:creator>
  <cp:lastModifiedBy>Karen Kelly</cp:lastModifiedBy>
  <cp:revision>1666</cp:revision>
  <cp:lastPrinted>2016-03-30T16:15:57Z</cp:lastPrinted>
  <dcterms:created xsi:type="dcterms:W3CDTF">2015-02-02T19:46:37Z</dcterms:created>
  <dcterms:modified xsi:type="dcterms:W3CDTF">2019-09-25T13:46:15Z</dcterms:modified>
</cp:coreProperties>
</file>